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16"/>
  </p:notesMasterIdLst>
  <p:handoutMasterIdLst>
    <p:handoutMasterId r:id="rId17"/>
  </p:handoutMasterIdLst>
  <p:sldIdLst>
    <p:sldId id="265" r:id="rId5"/>
    <p:sldId id="271" r:id="rId6"/>
    <p:sldId id="2076138265" r:id="rId7"/>
    <p:sldId id="2076138264" r:id="rId8"/>
    <p:sldId id="291" r:id="rId9"/>
    <p:sldId id="277" r:id="rId10"/>
    <p:sldId id="272" r:id="rId11"/>
    <p:sldId id="276" r:id="rId12"/>
    <p:sldId id="260" r:id="rId13"/>
    <p:sldId id="275" r:id="rId14"/>
    <p:sldId id="259" r:id="rId1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DEE9"/>
    <a:srgbClr val="399D91"/>
    <a:srgbClr val="EFE6E6"/>
    <a:srgbClr val="58B6C0"/>
    <a:srgbClr val="657E93"/>
    <a:srgbClr val="000000"/>
    <a:srgbClr val="6EC4BC"/>
    <a:srgbClr val="A2B0CA"/>
    <a:srgbClr val="879ABB"/>
    <a:srgbClr val="69C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F1A0C7-AFF3-4D7B-86B5-AA5B248B7557}" v="11" dt="2024-09-27T09:11:16.936"/>
    <p1510:client id="{D9743B8E-10F2-45DC-9C65-84DF77A6D1B0}" v="2" dt="2024-09-26T14:54:22.0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Laskewitz" userId="004e9a81-59d4-47b4-8bee-4f6da7cf9d9d" providerId="ADAL" clId="{D9743B8E-10F2-45DC-9C65-84DF77A6D1B0}"/>
    <pc:docChg chg="undo custSel addSld modSld">
      <pc:chgData name="Daniel Laskewitz" userId="004e9a81-59d4-47b4-8bee-4f6da7cf9d9d" providerId="ADAL" clId="{D9743B8E-10F2-45DC-9C65-84DF77A6D1B0}" dt="2024-09-26T15:46:59.764" v="35"/>
      <pc:docMkLst>
        <pc:docMk/>
      </pc:docMkLst>
      <pc:sldChg chg="modSp add mod">
        <pc:chgData name="Daniel Laskewitz" userId="004e9a81-59d4-47b4-8bee-4f6da7cf9d9d" providerId="ADAL" clId="{D9743B8E-10F2-45DC-9C65-84DF77A6D1B0}" dt="2024-09-26T15:46:59.764" v="35"/>
        <pc:sldMkLst>
          <pc:docMk/>
          <pc:sldMk cId="4118033170" sldId="291"/>
        </pc:sldMkLst>
        <pc:spChg chg="mod">
          <ac:chgData name="Daniel Laskewitz" userId="004e9a81-59d4-47b4-8bee-4f6da7cf9d9d" providerId="ADAL" clId="{D9743B8E-10F2-45DC-9C65-84DF77A6D1B0}" dt="2024-09-26T15:46:40.418" v="32"/>
          <ac:spMkLst>
            <pc:docMk/>
            <pc:sldMk cId="4118033170" sldId="291"/>
            <ac:spMk id="10" creationId="{EA4FC9C3-C02D-34A8-D3BA-1015136D260C}"/>
          </ac:spMkLst>
        </pc:spChg>
        <pc:spChg chg="mod">
          <ac:chgData name="Daniel Laskewitz" userId="004e9a81-59d4-47b4-8bee-4f6da7cf9d9d" providerId="ADAL" clId="{D9743B8E-10F2-45DC-9C65-84DF77A6D1B0}" dt="2024-09-26T15:46:59.764" v="35"/>
          <ac:spMkLst>
            <pc:docMk/>
            <pc:sldMk cId="4118033170" sldId="291"/>
            <ac:spMk id="11" creationId="{0ED72E93-ED19-0F8B-DD76-8621A443BBBB}"/>
          </ac:spMkLst>
        </pc:spChg>
      </pc:sldChg>
      <pc:sldChg chg="add modTransition modNotesTx">
        <pc:chgData name="Daniel Laskewitz" userId="004e9a81-59d4-47b4-8bee-4f6da7cf9d9d" providerId="ADAL" clId="{D9743B8E-10F2-45DC-9C65-84DF77A6D1B0}" dt="2024-09-26T14:46:50.512" v="25" actId="20577"/>
        <pc:sldMkLst>
          <pc:docMk/>
          <pc:sldMk cId="1357706914" sldId="2076138264"/>
        </pc:sldMkLst>
      </pc:sldChg>
    </pc:docChg>
  </pc:docChgLst>
  <pc:docChgLst>
    <pc:chgData name="Mats Necker" userId="2d97bddf-6881-4b42-b7ae-84f5465d8fc5" providerId="ADAL" clId="{76F1A0C7-AFF3-4D7B-86B5-AA5B248B7557}"/>
    <pc:docChg chg="undo custSel addSld delSld modSld">
      <pc:chgData name="Mats Necker" userId="2d97bddf-6881-4b42-b7ae-84f5465d8fc5" providerId="ADAL" clId="{76F1A0C7-AFF3-4D7B-86B5-AA5B248B7557}" dt="2024-09-27T10:03:26.275" v="297" actId="20577"/>
      <pc:docMkLst>
        <pc:docMk/>
      </pc:docMkLst>
      <pc:sldChg chg="del">
        <pc:chgData name="Mats Necker" userId="2d97bddf-6881-4b42-b7ae-84f5465d8fc5" providerId="ADAL" clId="{76F1A0C7-AFF3-4D7B-86B5-AA5B248B7557}" dt="2024-09-26T23:48:14.473" v="0" actId="47"/>
        <pc:sldMkLst>
          <pc:docMk/>
          <pc:sldMk cId="4181419580" sldId="258"/>
        </pc:sldMkLst>
      </pc:sldChg>
      <pc:sldChg chg="del">
        <pc:chgData name="Mats Necker" userId="2d97bddf-6881-4b42-b7ae-84f5465d8fc5" providerId="ADAL" clId="{76F1A0C7-AFF3-4D7B-86B5-AA5B248B7557}" dt="2024-09-26T23:48:19.833" v="2" actId="47"/>
        <pc:sldMkLst>
          <pc:docMk/>
          <pc:sldMk cId="3189144396" sldId="263"/>
        </pc:sldMkLst>
      </pc:sldChg>
      <pc:sldChg chg="del">
        <pc:chgData name="Mats Necker" userId="2d97bddf-6881-4b42-b7ae-84f5465d8fc5" providerId="ADAL" clId="{76F1A0C7-AFF3-4D7B-86B5-AA5B248B7557}" dt="2024-09-26T23:48:14.473" v="0" actId="47"/>
        <pc:sldMkLst>
          <pc:docMk/>
          <pc:sldMk cId="1803679550" sldId="264"/>
        </pc:sldMkLst>
      </pc:sldChg>
      <pc:sldChg chg="modSp mod">
        <pc:chgData name="Mats Necker" userId="2d97bddf-6881-4b42-b7ae-84f5465d8fc5" providerId="ADAL" clId="{76F1A0C7-AFF3-4D7B-86B5-AA5B248B7557}" dt="2024-09-26T23:53:52.853" v="17" actId="14100"/>
        <pc:sldMkLst>
          <pc:docMk/>
          <pc:sldMk cId="910679416" sldId="265"/>
        </pc:sldMkLst>
        <pc:spChg chg="mod">
          <ac:chgData name="Mats Necker" userId="2d97bddf-6881-4b42-b7ae-84f5465d8fc5" providerId="ADAL" clId="{76F1A0C7-AFF3-4D7B-86B5-AA5B248B7557}" dt="2024-09-26T23:53:52.853" v="17" actId="14100"/>
          <ac:spMkLst>
            <pc:docMk/>
            <pc:sldMk cId="910679416" sldId="265"/>
            <ac:spMk id="2" creationId="{6CDFAFEF-F33B-31E8-36E8-B997321F2FC4}"/>
          </ac:spMkLst>
        </pc:spChg>
      </pc:sldChg>
      <pc:sldChg chg="del">
        <pc:chgData name="Mats Necker" userId="2d97bddf-6881-4b42-b7ae-84f5465d8fc5" providerId="ADAL" clId="{76F1A0C7-AFF3-4D7B-86B5-AA5B248B7557}" dt="2024-09-26T23:48:19.833" v="2" actId="47"/>
        <pc:sldMkLst>
          <pc:docMk/>
          <pc:sldMk cId="3723134860" sldId="266"/>
        </pc:sldMkLst>
      </pc:sldChg>
      <pc:sldChg chg="del">
        <pc:chgData name="Mats Necker" userId="2d97bddf-6881-4b42-b7ae-84f5465d8fc5" providerId="ADAL" clId="{76F1A0C7-AFF3-4D7B-86B5-AA5B248B7557}" dt="2024-09-26T23:53:54.418" v="18" actId="47"/>
        <pc:sldMkLst>
          <pc:docMk/>
          <pc:sldMk cId="1663648109" sldId="267"/>
        </pc:sldMkLst>
      </pc:sldChg>
      <pc:sldChg chg="del">
        <pc:chgData name="Mats Necker" userId="2d97bddf-6881-4b42-b7ae-84f5465d8fc5" providerId="ADAL" clId="{76F1A0C7-AFF3-4D7B-86B5-AA5B248B7557}" dt="2024-09-26T23:48:17.544" v="1" actId="47"/>
        <pc:sldMkLst>
          <pc:docMk/>
          <pc:sldMk cId="3694836417" sldId="269"/>
        </pc:sldMkLst>
      </pc:sldChg>
      <pc:sldChg chg="del">
        <pc:chgData name="Mats Necker" userId="2d97bddf-6881-4b42-b7ae-84f5465d8fc5" providerId="ADAL" clId="{76F1A0C7-AFF3-4D7B-86B5-AA5B248B7557}" dt="2024-09-26T23:48:17.544" v="1" actId="47"/>
        <pc:sldMkLst>
          <pc:docMk/>
          <pc:sldMk cId="18562230" sldId="270"/>
        </pc:sldMkLst>
      </pc:sldChg>
      <pc:sldChg chg="modSp mod">
        <pc:chgData name="Mats Necker" userId="2d97bddf-6881-4b42-b7ae-84f5465d8fc5" providerId="ADAL" clId="{76F1A0C7-AFF3-4D7B-86B5-AA5B248B7557}" dt="2024-09-27T09:11:16.936" v="295"/>
        <pc:sldMkLst>
          <pc:docMk/>
          <pc:sldMk cId="298352028" sldId="271"/>
        </pc:sldMkLst>
        <pc:spChg chg="mod">
          <ac:chgData name="Mats Necker" userId="2d97bddf-6881-4b42-b7ae-84f5465d8fc5" providerId="ADAL" clId="{76F1A0C7-AFF3-4D7B-86B5-AA5B248B7557}" dt="2024-09-27T09:11:16.936" v="295"/>
          <ac:spMkLst>
            <pc:docMk/>
            <pc:sldMk cId="298352028" sldId="271"/>
            <ac:spMk id="5" creationId="{3F0D31A4-6EC6-2009-708E-40CF11ADF388}"/>
          </ac:spMkLst>
        </pc:spChg>
      </pc:sldChg>
      <pc:sldChg chg="modSp mod">
        <pc:chgData name="Mats Necker" userId="2d97bddf-6881-4b42-b7ae-84f5465d8fc5" providerId="ADAL" clId="{76F1A0C7-AFF3-4D7B-86B5-AA5B248B7557}" dt="2024-09-27T10:03:26.275" v="297" actId="20577"/>
        <pc:sldMkLst>
          <pc:docMk/>
          <pc:sldMk cId="4118033170" sldId="291"/>
        </pc:sldMkLst>
        <pc:spChg chg="mod">
          <ac:chgData name="Mats Necker" userId="2d97bddf-6881-4b42-b7ae-84f5465d8fc5" providerId="ADAL" clId="{76F1A0C7-AFF3-4D7B-86B5-AA5B248B7557}" dt="2024-09-27T10:03:26.275" v="297" actId="20577"/>
          <ac:spMkLst>
            <pc:docMk/>
            <pc:sldMk cId="4118033170" sldId="291"/>
            <ac:spMk id="11" creationId="{0ED72E93-ED19-0F8B-DD76-8621A443BBBB}"/>
          </ac:spMkLst>
        </pc:spChg>
      </pc:sldChg>
      <pc:sldChg chg="addSp delSp modSp new mod modClrScheme modShow chgLayout">
        <pc:chgData name="Mats Necker" userId="2d97bddf-6881-4b42-b7ae-84f5465d8fc5" providerId="ADAL" clId="{76F1A0C7-AFF3-4D7B-86B5-AA5B248B7557}" dt="2024-09-27T10:02:28.617" v="296" actId="729"/>
        <pc:sldMkLst>
          <pc:docMk/>
          <pc:sldMk cId="2731904389" sldId="2076138265"/>
        </pc:sldMkLst>
        <pc:spChg chg="del mod ord">
          <ac:chgData name="Mats Necker" userId="2d97bddf-6881-4b42-b7ae-84f5465d8fc5" providerId="ADAL" clId="{76F1A0C7-AFF3-4D7B-86B5-AA5B248B7557}" dt="2024-09-26T23:56:13.280" v="258" actId="700"/>
          <ac:spMkLst>
            <pc:docMk/>
            <pc:sldMk cId="2731904389" sldId="2076138265"/>
            <ac:spMk id="2" creationId="{3D18CC09-A271-79B2-B8B1-23AAD0D0303C}"/>
          </ac:spMkLst>
        </pc:spChg>
        <pc:spChg chg="del mod ord">
          <ac:chgData name="Mats Necker" userId="2d97bddf-6881-4b42-b7ae-84f5465d8fc5" providerId="ADAL" clId="{76F1A0C7-AFF3-4D7B-86B5-AA5B248B7557}" dt="2024-09-26T23:56:13.280" v="258" actId="700"/>
          <ac:spMkLst>
            <pc:docMk/>
            <pc:sldMk cId="2731904389" sldId="2076138265"/>
            <ac:spMk id="3" creationId="{9F95FE99-DEF5-E137-27D7-4C6C6FA5F660}"/>
          </ac:spMkLst>
        </pc:spChg>
        <pc:spChg chg="add mod ord">
          <ac:chgData name="Mats Necker" userId="2d97bddf-6881-4b42-b7ae-84f5465d8fc5" providerId="ADAL" clId="{76F1A0C7-AFF3-4D7B-86B5-AA5B248B7557}" dt="2024-09-26T23:56:18.914" v="282" actId="20577"/>
          <ac:spMkLst>
            <pc:docMk/>
            <pc:sldMk cId="2731904389" sldId="2076138265"/>
            <ac:spMk id="4" creationId="{E70FF567-4438-886D-2516-2A624C62FBBF}"/>
          </ac:spMkLst>
        </pc:spChg>
        <pc:spChg chg="add del mod ord">
          <ac:chgData name="Mats Necker" userId="2d97bddf-6881-4b42-b7ae-84f5465d8fc5" providerId="ADAL" clId="{76F1A0C7-AFF3-4D7B-86B5-AA5B248B7557}" dt="2024-09-26T23:56:48.443" v="283" actId="478"/>
          <ac:spMkLst>
            <pc:docMk/>
            <pc:sldMk cId="2731904389" sldId="2076138265"/>
            <ac:spMk id="5" creationId="{3379DD45-C8FC-79D2-ACE0-094D2FEFC994}"/>
          </ac:spMkLst>
        </pc:spChg>
        <pc:picChg chg="add mod">
          <ac:chgData name="Mats Necker" userId="2d97bddf-6881-4b42-b7ae-84f5465d8fc5" providerId="ADAL" clId="{76F1A0C7-AFF3-4D7B-86B5-AA5B248B7557}" dt="2024-09-26T23:57:04.030" v="290" actId="1076"/>
          <ac:picMkLst>
            <pc:docMk/>
            <pc:sldMk cId="2731904389" sldId="2076138265"/>
            <ac:picMk id="7" creationId="{BB760719-EA8D-688C-477C-499CBC4EA70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D9FEDD-C978-AAFB-8403-B15F9F6CFB3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C2C3DD-3244-F357-5C9B-05FEE6261A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B17F8-FBCE-4139-93C4-FF4D107C7494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DAC7A4-96EE-9587-7618-F09CC55178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7790AD-8297-C3DC-AA86-31633442A1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9F8FD-D510-4F21-A09A-DB2ED514F3DF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656591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2BADD-CBE1-4CD0-85C7-95016071AA15}" type="datetimeFigureOut">
              <a:rPr lang="nb-NO" smtClean="0"/>
              <a:t>27.09.2024</a:t>
            </a:fld>
            <a:endParaRPr lang="nb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AC0B2-63C9-4554-BD8D-6E9AC101EA52}" type="slidenum">
              <a:rPr lang="nb-NO" smtClean="0"/>
              <a:t>‹Nr.›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694302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Daniel Demo Visual Studio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19705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Please</a:t>
            </a:r>
            <a:r>
              <a:rPr lang="nb-NO"/>
              <a:t> </a:t>
            </a:r>
            <a:r>
              <a:rPr lang="nb-NO" err="1"/>
              <a:t>scan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QR </a:t>
            </a:r>
            <a:r>
              <a:rPr lang="nb-NO" err="1"/>
              <a:t>code</a:t>
            </a:r>
            <a:r>
              <a:rPr lang="nb-NO"/>
              <a:t> in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room</a:t>
            </a:r>
            <a:r>
              <a:rPr lang="nb-NO"/>
              <a:t> to </a:t>
            </a:r>
            <a:r>
              <a:rPr lang="nb-NO" err="1"/>
              <a:t>give</a:t>
            </a:r>
            <a:r>
              <a:rPr lang="nb-NO"/>
              <a:t> feedback. </a:t>
            </a:r>
          </a:p>
          <a:p>
            <a:r>
              <a:rPr lang="nb-NO"/>
              <a:t>Room </a:t>
            </a:r>
            <a:r>
              <a:rPr lang="nb-NO" err="1"/>
              <a:t>responsible</a:t>
            </a:r>
            <a:r>
              <a:rPr lang="nb-NO"/>
              <a:t> </a:t>
            </a:r>
            <a:r>
              <a:rPr lang="nb-NO" err="1"/>
              <a:t>will</a:t>
            </a:r>
            <a:r>
              <a:rPr lang="nb-NO"/>
              <a:t> support </a:t>
            </a:r>
            <a:r>
              <a:rPr lang="nb-NO" err="1"/>
              <a:t>us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QR </a:t>
            </a:r>
            <a:r>
              <a:rPr lang="nb-NO" err="1"/>
              <a:t>code</a:t>
            </a:r>
            <a:r>
              <a:rPr lang="nb-NO"/>
              <a:t> – or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App to </a:t>
            </a:r>
            <a:r>
              <a:rPr lang="nb-NO" err="1"/>
              <a:t>find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session</a:t>
            </a:r>
            <a:r>
              <a:rPr lang="nb-NO"/>
              <a:t>!</a:t>
            </a:r>
          </a:p>
          <a:p>
            <a:endParaRPr lang="en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96234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err="1"/>
              <a:t>Please</a:t>
            </a:r>
            <a:r>
              <a:rPr lang="nb-NO"/>
              <a:t> </a:t>
            </a:r>
            <a:r>
              <a:rPr lang="nb-NO" err="1"/>
              <a:t>scan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QR </a:t>
            </a:r>
            <a:r>
              <a:rPr lang="nb-NO" err="1"/>
              <a:t>code</a:t>
            </a:r>
            <a:r>
              <a:rPr lang="nb-NO"/>
              <a:t> in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room</a:t>
            </a:r>
            <a:r>
              <a:rPr lang="nb-NO"/>
              <a:t> to </a:t>
            </a:r>
            <a:r>
              <a:rPr lang="nb-NO" err="1"/>
              <a:t>give</a:t>
            </a:r>
            <a:r>
              <a:rPr lang="nb-NO"/>
              <a:t> feedback. </a:t>
            </a:r>
          </a:p>
          <a:p>
            <a:r>
              <a:rPr lang="nb-NO"/>
              <a:t>Room </a:t>
            </a:r>
            <a:r>
              <a:rPr lang="nb-NO" err="1"/>
              <a:t>responsible</a:t>
            </a:r>
            <a:r>
              <a:rPr lang="nb-NO"/>
              <a:t> </a:t>
            </a:r>
            <a:r>
              <a:rPr lang="nb-NO" err="1"/>
              <a:t>will</a:t>
            </a:r>
            <a:r>
              <a:rPr lang="nb-NO"/>
              <a:t> support </a:t>
            </a:r>
            <a:r>
              <a:rPr lang="nb-NO" err="1"/>
              <a:t>us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QR </a:t>
            </a:r>
            <a:r>
              <a:rPr lang="nb-NO" err="1"/>
              <a:t>code</a:t>
            </a:r>
            <a:r>
              <a:rPr lang="nb-NO"/>
              <a:t> – or </a:t>
            </a:r>
            <a:r>
              <a:rPr lang="nb-NO" err="1"/>
              <a:t>use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App to </a:t>
            </a:r>
            <a:r>
              <a:rPr lang="nb-NO" err="1"/>
              <a:t>find</a:t>
            </a:r>
            <a:r>
              <a:rPr lang="nb-NO"/>
              <a:t>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session</a:t>
            </a:r>
            <a:r>
              <a:rPr lang="nb-NO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3AC0B2-63C9-4554-BD8D-6E9AC101EA52}" type="slidenum">
              <a:rPr lang="nb-NO" smtClean="0"/>
              <a:t>9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11734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sv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svg"/><Relationship Id="rId22" Type="http://schemas.openxmlformats.org/officeDocument/2006/relationships/image" Target="../media/image2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5.png"/><Relationship Id="rId18" Type="http://schemas.openxmlformats.org/officeDocument/2006/relationships/image" Target="../media/image12.png"/><Relationship Id="rId3" Type="http://schemas.openxmlformats.org/officeDocument/2006/relationships/image" Target="../media/image22.png"/><Relationship Id="rId21" Type="http://schemas.openxmlformats.org/officeDocument/2006/relationships/image" Target="../media/image16.png"/><Relationship Id="rId7" Type="http://schemas.openxmlformats.org/officeDocument/2006/relationships/image" Target="../media/image8.png"/><Relationship Id="rId12" Type="http://schemas.openxmlformats.org/officeDocument/2006/relationships/image" Target="../media/image27.png"/><Relationship Id="rId17" Type="http://schemas.openxmlformats.org/officeDocument/2006/relationships/image" Target="../media/image11.png"/><Relationship Id="rId2" Type="http://schemas.openxmlformats.org/officeDocument/2006/relationships/image" Target="../media/image21.png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26.svg"/><Relationship Id="rId5" Type="http://schemas.openxmlformats.org/officeDocument/2006/relationships/image" Target="../media/image24.png"/><Relationship Id="rId15" Type="http://schemas.openxmlformats.org/officeDocument/2006/relationships/image" Target="../media/image9.png"/><Relationship Id="rId10" Type="http://schemas.openxmlformats.org/officeDocument/2006/relationships/image" Target="../media/image25.png"/><Relationship Id="rId19" Type="http://schemas.openxmlformats.org/officeDocument/2006/relationships/image" Target="../media/image13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14" Type="http://schemas.openxmlformats.org/officeDocument/2006/relationships/image" Target="../media/image6.png"/><Relationship Id="rId22" Type="http://schemas.openxmlformats.org/officeDocument/2006/relationships/image" Target="../media/image17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Oslo – 28th September 2024</a:t>
            </a:r>
          </a:p>
        </p:txBody>
      </p:sp>
    </p:spTree>
    <p:extLst>
      <p:ext uri="{BB962C8B-B14F-4D97-AF65-F5344CB8AC3E}">
        <p14:creationId xmlns:p14="http://schemas.microsoft.com/office/powerpoint/2010/main" val="2321639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188000"/>
            <a:ext cx="55980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408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88984C7-EB4A-B02E-1015-174960C456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0BB459E-95C4-60CB-CAD8-51E1614CC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8800" y="1522800"/>
            <a:ext cx="5598000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CC84AA8D-7437-9A92-8142-3E479E502A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17276CFD-4FE4-4946-8643-E74CB5B44D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58948" y="1065600"/>
            <a:ext cx="55978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205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44921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2ECD997-B110-13A5-7779-15844810EF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1996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4D1F1C9-359E-0A1E-8D0F-4A7A68592D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8" y="1065600"/>
            <a:ext cx="11199452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941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05519E2-0889-62F5-38A7-4A978B4073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021" y="58191"/>
            <a:ext cx="11972925" cy="61243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4C6A6-0DC0-1D29-0298-4B1F866B7D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512742" y="2904222"/>
            <a:ext cx="1289682" cy="43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833B4-0A58-3C36-1C1A-2DAD8322AA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5164685" y="2811269"/>
            <a:ext cx="2084463" cy="5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28F81-DAB1-4127-62C2-45161DF9C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7348" y="4615665"/>
            <a:ext cx="878520" cy="488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CBC8A9-5595-42BA-F282-021C60F9CB2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359" y="4696515"/>
            <a:ext cx="1082464" cy="5204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EFD1C1-265C-3B01-C794-7C73E6207A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934970" y="3618055"/>
            <a:ext cx="1825734" cy="540000"/>
          </a:xfrm>
          <a:prstGeom prst="rect">
            <a:avLst/>
          </a:prstGeom>
        </p:spPr>
      </p:pic>
      <p:pic>
        <p:nvPicPr>
          <p:cNvPr id="9" name="Picture 8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87BC6CF5-692F-BEF6-989A-A3A0D16062E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76" y="2888641"/>
            <a:ext cx="2431618" cy="54000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47CD2346-83CF-AADC-7A97-527B3D637F8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88214" y="2914862"/>
            <a:ext cx="1409451" cy="35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2DFA7A-5DD3-46D3-6F76-B3ED43291B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716168" y="2872988"/>
            <a:ext cx="2357533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1B4766-F780-0B04-C618-03EAAA06A6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375224" y="3618055"/>
            <a:ext cx="2172550" cy="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BE8A6D-AA7E-8968-21DD-121358C14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839617" y="3581649"/>
            <a:ext cx="1898865" cy="540000"/>
          </a:xfrm>
          <a:prstGeom prst="rect">
            <a:avLst/>
          </a:prstGeom>
        </p:spPr>
      </p:pic>
      <p:grpSp>
        <p:nvGrpSpPr>
          <p:cNvPr id="15" name="Picture 13">
            <a:extLst>
              <a:ext uri="{FF2B5EF4-FFF2-40B4-BE49-F238E27FC236}">
                <a16:creationId xmlns:a16="http://schemas.microsoft.com/office/drawing/2014/main" id="{030F7256-8271-C916-EC5E-5626E8756D25}"/>
              </a:ext>
            </a:extLst>
          </p:cNvPr>
          <p:cNvGrpSpPr/>
          <p:nvPr userDrawn="1"/>
        </p:nvGrpSpPr>
        <p:grpSpPr>
          <a:xfrm>
            <a:off x="398954" y="482423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B1014A-C4EE-E75C-5649-00900DAE9CBF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A106D5D-D3A8-9FA4-6270-3C81913D45F6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0E8791-9534-B78A-9C11-CDEF6CC67362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B46585C-EB6E-2C8A-C71A-015B0E789F04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61A278-7220-A0C4-A7B9-D137C66EF5E7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91E1579-FECF-C3D4-03E3-585910F83681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039A09-7E16-0EFB-4B0D-6BD8F886D9FA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7C1C92E-E62E-D05A-500F-975EEC7786B4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2CDE542-3E74-4CD6-0BAD-2ABE768586C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FB85098-9F7E-D2AF-3213-F61D85377818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6" name="Picture 25" descr="A screenshot of a white card&#10;&#10;Description automatically generated">
            <a:extLst>
              <a:ext uri="{FF2B5EF4-FFF2-40B4-BE49-F238E27FC236}">
                <a16:creationId xmlns:a16="http://schemas.microsoft.com/office/drawing/2014/main" id="{925D8233-1AD4-FC03-5162-017D7F0B5F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80464" y="4688997"/>
            <a:ext cx="1508606" cy="422226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D7A1FE9F-C1D9-E794-B9E8-94C3E81E211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744263" y="3698910"/>
            <a:ext cx="1898865" cy="328452"/>
          </a:xfrm>
          <a:prstGeom prst="rect">
            <a:avLst/>
          </a:prstGeom>
        </p:spPr>
      </p:pic>
      <p:pic>
        <p:nvPicPr>
          <p:cNvPr id="28" name="Picture 27" descr="A blue and white logo&#10;&#10;Description automatically generated">
            <a:extLst>
              <a:ext uri="{FF2B5EF4-FFF2-40B4-BE49-F238E27FC236}">
                <a16:creationId xmlns:a16="http://schemas.microsoft.com/office/drawing/2014/main" id="{135E6CCF-D774-D452-555E-F594BC539D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41314" y="4646552"/>
            <a:ext cx="1712659" cy="51230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84FC7F9-D7DB-14B6-74A6-63B6490CF7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4" r="-292"/>
          <a:stretch/>
        </p:blipFill>
        <p:spPr>
          <a:xfrm>
            <a:off x="3102739" y="1555150"/>
            <a:ext cx="5986522" cy="10849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CA398C8-136C-B730-AA4F-EEA243B591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1" b="20496"/>
          <a:stretch/>
        </p:blipFill>
        <p:spPr>
          <a:xfrm>
            <a:off x="3420301" y="143313"/>
            <a:ext cx="5351398" cy="152434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3E6DB25-B14D-4538-93FE-7DB37150D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2070993" y="5515500"/>
            <a:ext cx="1014304" cy="45997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E366A6-1EC6-3AA7-847B-A54B93D8B3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4554145" y="5526382"/>
            <a:ext cx="1082463" cy="55069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61562DD-134D-1EC1-129D-9B22C4333FC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9266" y="5586290"/>
            <a:ext cx="526902" cy="3944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3846E0-DDBC-5CD7-3BB9-1B079F94E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7" t="7049" r="31843"/>
          <a:stretch/>
        </p:blipFill>
        <p:spPr>
          <a:xfrm>
            <a:off x="8771699" y="5493749"/>
            <a:ext cx="670013" cy="583331"/>
          </a:xfrm>
          <a:prstGeom prst="rect">
            <a:avLst/>
          </a:prstGeom>
        </p:spPr>
      </p:pic>
      <p:pic>
        <p:nvPicPr>
          <p:cNvPr id="1028" name="Graphic 1027">
            <a:extLst>
              <a:ext uri="{FF2B5EF4-FFF2-40B4-BE49-F238E27FC236}">
                <a16:creationId xmlns:a16="http://schemas.microsoft.com/office/drawing/2014/main" id="{6DFCE941-A300-08A7-375E-56EC9A69E8A8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49427" y="4688997"/>
            <a:ext cx="1207375" cy="454055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2870340-4FC0-BF31-AAD9-0A96EFABB32F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5561" y="4858106"/>
            <a:ext cx="1207375" cy="17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920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54F9D2-7058-7C4C-4D37-53CF866FF7E6}"/>
              </a:ext>
            </a:extLst>
          </p:cNvPr>
          <p:cNvGrpSpPr/>
          <p:nvPr userDrawn="1"/>
        </p:nvGrpSpPr>
        <p:grpSpPr>
          <a:xfrm>
            <a:off x="104775" y="285544"/>
            <a:ext cx="11972925" cy="5867604"/>
            <a:chOff x="104775" y="285544"/>
            <a:chExt cx="11972925" cy="586760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0C51417-43D8-02BA-9643-F6CBF91C616C}"/>
                </a:ext>
              </a:extLst>
            </p:cNvPr>
            <p:cNvSpPr/>
            <p:nvPr/>
          </p:nvSpPr>
          <p:spPr>
            <a:xfrm>
              <a:off x="104775" y="4114799"/>
              <a:ext cx="11972925" cy="203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8EAA69-35A5-63D9-9371-8055A5C83A0F}"/>
                </a:ext>
              </a:extLst>
            </p:cNvPr>
            <p:cNvSpPr/>
            <p:nvPr/>
          </p:nvSpPr>
          <p:spPr>
            <a:xfrm>
              <a:off x="104775" y="1047749"/>
              <a:ext cx="11972925" cy="21285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1AA9C5-1429-3450-BFB3-75BFA69C0019}"/>
                </a:ext>
              </a:extLst>
            </p:cNvPr>
            <p:cNvSpPr txBox="1"/>
            <p:nvPr/>
          </p:nvSpPr>
          <p:spPr>
            <a:xfrm>
              <a:off x="3540772" y="285544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DIAMOND SPONSOR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71AA53-33BA-1536-33C1-E4DECE13EE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" r="376"/>
            <a:stretch/>
          </p:blipFill>
          <p:spPr>
            <a:xfrm>
              <a:off x="1327150" y="4265190"/>
              <a:ext cx="9537700" cy="17375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CCC7647-3758-073D-53ED-30014DE0D1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01" b="20496"/>
            <a:stretch/>
          </p:blipFill>
          <p:spPr>
            <a:xfrm>
              <a:off x="2176894" y="997728"/>
              <a:ext cx="7823627" cy="222855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73B57-8CC7-E8D2-F496-54C398C69104}"/>
                </a:ext>
              </a:extLst>
            </p:cNvPr>
            <p:cNvSpPr txBox="1"/>
            <p:nvPr/>
          </p:nvSpPr>
          <p:spPr>
            <a:xfrm>
              <a:off x="3540771" y="3355688"/>
              <a:ext cx="5095875" cy="895675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/>
            </a:bodyPr>
            <a:lstStyle/>
            <a:p>
              <a:pPr algn="ctr"/>
              <a:r>
                <a:rPr lang="en-US" sz="4400" b="1"/>
                <a:t>PLATINUM</a:t>
              </a:r>
              <a:r>
                <a:rPr lang="en-US" sz="4800" b="1"/>
                <a:t> </a:t>
              </a:r>
              <a:r>
                <a:rPr lang="en-US" sz="4400" b="1"/>
                <a:t>SPONSOR</a:t>
              </a:r>
              <a:endParaRPr lang="en-US" sz="4800" b="1"/>
            </a:p>
          </p:txBody>
        </p:sp>
      </p:grpSp>
    </p:spTree>
    <p:extLst>
      <p:ext uri="{BB962C8B-B14F-4D97-AF65-F5344CB8AC3E}">
        <p14:creationId xmlns:p14="http://schemas.microsoft.com/office/powerpoint/2010/main" val="428708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F0B6730-79EC-B094-85A8-8C60C906139D}"/>
              </a:ext>
            </a:extLst>
          </p:cNvPr>
          <p:cNvSpPr/>
          <p:nvPr/>
        </p:nvSpPr>
        <p:spPr>
          <a:xfrm>
            <a:off x="104775" y="1026529"/>
            <a:ext cx="11972925" cy="19053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F16284-B8E4-FB8E-80F6-2BA93DCE5381}"/>
              </a:ext>
            </a:extLst>
          </p:cNvPr>
          <p:cNvSpPr/>
          <p:nvPr/>
        </p:nvSpPr>
        <p:spPr>
          <a:xfrm>
            <a:off x="104775" y="3637080"/>
            <a:ext cx="11972925" cy="8956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6BAFD-87A6-3967-2696-C190A81913FC}"/>
              </a:ext>
            </a:extLst>
          </p:cNvPr>
          <p:cNvSpPr/>
          <p:nvPr/>
        </p:nvSpPr>
        <p:spPr>
          <a:xfrm>
            <a:off x="104775" y="5397211"/>
            <a:ext cx="11972925" cy="791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271A2E8-CFCD-AD22-5278-B7367A654D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6" t="17363" r="23022" b="25746"/>
          <a:stretch/>
        </p:blipFill>
        <p:spPr>
          <a:xfrm>
            <a:off x="1004566" y="5452336"/>
            <a:ext cx="1330986" cy="60358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A97A7D9-6DE0-2092-44A9-063B2E0ECB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3" t="11427" r="10470" b="28230"/>
          <a:stretch/>
        </p:blipFill>
        <p:spPr>
          <a:xfrm>
            <a:off x="3483621" y="5431662"/>
            <a:ext cx="1420427" cy="72263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8BB418-5BCB-426A-2CA2-412132A40A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19390" y="5538362"/>
            <a:ext cx="691410" cy="5175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2F8CEEF-7047-D083-F3D7-07F19E007B67}"/>
              </a:ext>
            </a:extLst>
          </p:cNvPr>
          <p:cNvSpPr txBox="1"/>
          <p:nvPr/>
        </p:nvSpPr>
        <p:spPr>
          <a:xfrm>
            <a:off x="3483622" y="2931840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SILVER SPONSORS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CED634-5160-2FA1-8B97-7C2FC49EF9F6}"/>
              </a:ext>
            </a:extLst>
          </p:cNvPr>
          <p:cNvSpPr txBox="1"/>
          <p:nvPr/>
        </p:nvSpPr>
        <p:spPr>
          <a:xfrm>
            <a:off x="3483621" y="461940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BRONZE SPONSORS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C0869C-0CEB-035E-F3FC-2EF888EE311F}"/>
              </a:ext>
            </a:extLst>
          </p:cNvPr>
          <p:cNvSpPr txBox="1"/>
          <p:nvPr/>
        </p:nvSpPr>
        <p:spPr>
          <a:xfrm>
            <a:off x="3483622" y="285544"/>
            <a:ext cx="5095875" cy="895675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ctr"/>
            <a:r>
              <a:rPr lang="en-US" sz="4400" b="1"/>
              <a:t>GOLD SPONSORS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CA23B-A69A-39C1-09BD-718522A958D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1614" y="5491758"/>
            <a:ext cx="1761032" cy="6414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A3431-77B0-85CF-DDDA-159C221640E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291" y="3810175"/>
            <a:ext cx="878520" cy="488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B1FB7-9055-CC47-74AB-6DA37ABB06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5302" y="3891025"/>
            <a:ext cx="1082464" cy="520416"/>
          </a:xfrm>
          <a:prstGeom prst="rect">
            <a:avLst/>
          </a:prstGeom>
        </p:spPr>
      </p:pic>
      <p:grpSp>
        <p:nvGrpSpPr>
          <p:cNvPr id="24" name="Picture 13">
            <a:extLst>
              <a:ext uri="{FF2B5EF4-FFF2-40B4-BE49-F238E27FC236}">
                <a16:creationId xmlns:a16="http://schemas.microsoft.com/office/drawing/2014/main" id="{281A7C3B-EA2B-94CD-12B2-CB825F211FBC}"/>
              </a:ext>
            </a:extLst>
          </p:cNvPr>
          <p:cNvGrpSpPr/>
          <p:nvPr userDrawn="1"/>
        </p:nvGrpSpPr>
        <p:grpSpPr>
          <a:xfrm>
            <a:off x="391897" y="4018748"/>
            <a:ext cx="1301903" cy="224728"/>
            <a:chOff x="2004770" y="3986902"/>
            <a:chExt cx="2564763" cy="475281"/>
          </a:xfrm>
          <a:solidFill>
            <a:schemeClr val="bg2">
              <a:lumMod val="25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C8E0E3-0877-8473-8013-3AD76C8F0DCA}"/>
                </a:ext>
              </a:extLst>
            </p:cNvPr>
            <p:cNvSpPr/>
            <p:nvPr/>
          </p:nvSpPr>
          <p:spPr>
            <a:xfrm>
              <a:off x="2004770" y="4096861"/>
              <a:ext cx="250448" cy="365322"/>
            </a:xfrm>
            <a:custGeom>
              <a:avLst/>
              <a:gdLst>
                <a:gd name="connsiteX0" fmla="*/ 246050 w 250448"/>
                <a:gd name="connsiteY0" fmla="*/ 10090 h 365322"/>
                <a:gd name="connsiteX1" fmla="*/ 250448 w 250448"/>
                <a:gd name="connsiteY1" fmla="*/ 21474 h 365322"/>
                <a:gd name="connsiteX2" fmla="*/ 250448 w 250448"/>
                <a:gd name="connsiteY2" fmla="*/ 240358 h 365322"/>
                <a:gd name="connsiteX3" fmla="*/ 234148 w 250448"/>
                <a:gd name="connsiteY3" fmla="*/ 307885 h 365322"/>
                <a:gd name="connsiteX4" fmla="*/ 189130 w 250448"/>
                <a:gd name="connsiteY4" fmla="*/ 350575 h 365322"/>
                <a:gd name="connsiteX5" fmla="*/ 123672 w 250448"/>
                <a:gd name="connsiteY5" fmla="*/ 365323 h 365322"/>
                <a:gd name="connsiteX6" fmla="*/ 86415 w 250448"/>
                <a:gd name="connsiteY6" fmla="*/ 360666 h 365322"/>
                <a:gd name="connsiteX7" fmla="*/ 53039 w 250448"/>
                <a:gd name="connsiteY7" fmla="*/ 349023 h 365322"/>
                <a:gd name="connsiteX8" fmla="*/ 36998 w 250448"/>
                <a:gd name="connsiteY8" fmla="*/ 334275 h 365322"/>
                <a:gd name="connsiteX9" fmla="*/ 33376 w 250448"/>
                <a:gd name="connsiteY9" fmla="*/ 326255 h 365322"/>
                <a:gd name="connsiteX10" fmla="*/ 38033 w 250448"/>
                <a:gd name="connsiteY10" fmla="*/ 318234 h 365322"/>
                <a:gd name="connsiteX11" fmla="*/ 43207 w 250448"/>
                <a:gd name="connsiteY11" fmla="*/ 316682 h 365322"/>
                <a:gd name="connsiteX12" fmla="*/ 54850 w 250448"/>
                <a:gd name="connsiteY12" fmla="*/ 320304 h 365322"/>
                <a:gd name="connsiteX13" fmla="*/ 65458 w 250448"/>
                <a:gd name="connsiteY13" fmla="*/ 324961 h 365322"/>
                <a:gd name="connsiteX14" fmla="*/ 124189 w 250448"/>
                <a:gd name="connsiteY14" fmla="*/ 337121 h 365322"/>
                <a:gd name="connsiteX15" fmla="*/ 194563 w 250448"/>
                <a:gd name="connsiteY15" fmla="*/ 311507 h 365322"/>
                <a:gd name="connsiteX16" fmla="*/ 220177 w 250448"/>
                <a:gd name="connsiteY16" fmla="*/ 242427 h 365322"/>
                <a:gd name="connsiteX17" fmla="*/ 220177 w 250448"/>
                <a:gd name="connsiteY17" fmla="*/ 210863 h 365322"/>
                <a:gd name="connsiteX18" fmla="*/ 180333 w 250448"/>
                <a:gd name="connsiteY18" fmla="*/ 253553 h 365322"/>
                <a:gd name="connsiteX19" fmla="*/ 123154 w 250448"/>
                <a:gd name="connsiteY19" fmla="*/ 269076 h 365322"/>
                <a:gd name="connsiteX20" fmla="*/ 60283 w 250448"/>
                <a:gd name="connsiteY20" fmla="*/ 251742 h 365322"/>
                <a:gd name="connsiteX21" fmla="*/ 16041 w 250448"/>
                <a:gd name="connsiteY21" fmla="*/ 203618 h 365322"/>
                <a:gd name="connsiteX22" fmla="*/ 0 w 250448"/>
                <a:gd name="connsiteY22" fmla="*/ 134279 h 365322"/>
                <a:gd name="connsiteX23" fmla="*/ 16041 w 250448"/>
                <a:gd name="connsiteY23" fmla="*/ 65458 h 365322"/>
                <a:gd name="connsiteX24" fmla="*/ 60283 w 250448"/>
                <a:gd name="connsiteY24" fmla="*/ 17335 h 365322"/>
                <a:gd name="connsiteX25" fmla="*/ 122637 w 250448"/>
                <a:gd name="connsiteY25" fmla="*/ 0 h 365322"/>
                <a:gd name="connsiteX26" fmla="*/ 181109 w 250448"/>
                <a:gd name="connsiteY26" fmla="*/ 15782 h 365322"/>
                <a:gd name="connsiteX27" fmla="*/ 220177 w 250448"/>
                <a:gd name="connsiteY27" fmla="*/ 53815 h 365322"/>
                <a:gd name="connsiteX28" fmla="*/ 220177 w 250448"/>
                <a:gd name="connsiteY28" fmla="*/ 21474 h 365322"/>
                <a:gd name="connsiteX29" fmla="*/ 224575 w 250448"/>
                <a:gd name="connsiteY29" fmla="*/ 10349 h 365322"/>
                <a:gd name="connsiteX30" fmla="*/ 235442 w 250448"/>
                <a:gd name="connsiteY30" fmla="*/ 5692 h 365322"/>
                <a:gd name="connsiteX31" fmla="*/ 246050 w 250448"/>
                <a:gd name="connsiteY31" fmla="*/ 10090 h 365322"/>
                <a:gd name="connsiteX32" fmla="*/ 175417 w 250448"/>
                <a:gd name="connsiteY32" fmla="*/ 227162 h 365322"/>
                <a:gd name="connsiteX33" fmla="*/ 209828 w 250448"/>
                <a:gd name="connsiteY33" fmla="*/ 189388 h 365322"/>
                <a:gd name="connsiteX34" fmla="*/ 222247 w 250448"/>
                <a:gd name="connsiteY34" fmla="*/ 134021 h 365322"/>
                <a:gd name="connsiteX35" fmla="*/ 209828 w 250448"/>
                <a:gd name="connsiteY35" fmla="*/ 78912 h 365322"/>
                <a:gd name="connsiteX36" fmla="*/ 175417 w 250448"/>
                <a:gd name="connsiteY36" fmla="*/ 41396 h 365322"/>
                <a:gd name="connsiteX37" fmla="*/ 125741 w 250448"/>
                <a:gd name="connsiteY37" fmla="*/ 27943 h 365322"/>
                <a:gd name="connsiteX38" fmla="*/ 76583 w 250448"/>
                <a:gd name="connsiteY38" fmla="*/ 41914 h 365322"/>
                <a:gd name="connsiteX39" fmla="*/ 42173 w 250448"/>
                <a:gd name="connsiteY39" fmla="*/ 79947 h 365322"/>
                <a:gd name="connsiteX40" fmla="*/ 29754 w 250448"/>
                <a:gd name="connsiteY40" fmla="*/ 134021 h 365322"/>
                <a:gd name="connsiteX41" fmla="*/ 42173 w 250448"/>
                <a:gd name="connsiteY41" fmla="*/ 188612 h 365322"/>
                <a:gd name="connsiteX42" fmla="*/ 76583 w 250448"/>
                <a:gd name="connsiteY42" fmla="*/ 226645 h 365322"/>
                <a:gd name="connsiteX43" fmla="*/ 125741 w 250448"/>
                <a:gd name="connsiteY43" fmla="*/ 240616 h 365322"/>
                <a:gd name="connsiteX44" fmla="*/ 175417 w 250448"/>
                <a:gd name="connsiteY44" fmla="*/ 227162 h 36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50448" h="365322">
                  <a:moveTo>
                    <a:pt x="246050" y="10090"/>
                  </a:moveTo>
                  <a:cubicBezTo>
                    <a:pt x="248896" y="12936"/>
                    <a:pt x="250448" y="16817"/>
                    <a:pt x="250448" y="21474"/>
                  </a:cubicBezTo>
                  <a:lnTo>
                    <a:pt x="250448" y="240358"/>
                  </a:lnTo>
                  <a:cubicBezTo>
                    <a:pt x="250448" y="266748"/>
                    <a:pt x="245015" y="288998"/>
                    <a:pt x="234148" y="307885"/>
                  </a:cubicBezTo>
                  <a:cubicBezTo>
                    <a:pt x="223282" y="326514"/>
                    <a:pt x="208275" y="340744"/>
                    <a:pt x="189130" y="350575"/>
                  </a:cubicBezTo>
                  <a:cubicBezTo>
                    <a:pt x="169984" y="360407"/>
                    <a:pt x="148251" y="365323"/>
                    <a:pt x="123672" y="365323"/>
                  </a:cubicBezTo>
                  <a:cubicBezTo>
                    <a:pt x="111770" y="365323"/>
                    <a:pt x="99610" y="363770"/>
                    <a:pt x="86415" y="360666"/>
                  </a:cubicBezTo>
                  <a:cubicBezTo>
                    <a:pt x="73479" y="357561"/>
                    <a:pt x="62353" y="353680"/>
                    <a:pt x="53039" y="349023"/>
                  </a:cubicBezTo>
                  <a:cubicBezTo>
                    <a:pt x="43725" y="344366"/>
                    <a:pt x="38550" y="339450"/>
                    <a:pt x="36998" y="334275"/>
                  </a:cubicBezTo>
                  <a:cubicBezTo>
                    <a:pt x="34669" y="331947"/>
                    <a:pt x="33376" y="329101"/>
                    <a:pt x="33376" y="326255"/>
                  </a:cubicBezTo>
                  <a:cubicBezTo>
                    <a:pt x="33376" y="322891"/>
                    <a:pt x="34928" y="320304"/>
                    <a:pt x="38033" y="318234"/>
                  </a:cubicBezTo>
                  <a:cubicBezTo>
                    <a:pt x="39327" y="317200"/>
                    <a:pt x="41138" y="316682"/>
                    <a:pt x="43207" y="316682"/>
                  </a:cubicBezTo>
                  <a:cubicBezTo>
                    <a:pt x="45277" y="316682"/>
                    <a:pt x="49158" y="317976"/>
                    <a:pt x="54850" y="320304"/>
                  </a:cubicBezTo>
                  <a:lnTo>
                    <a:pt x="65458" y="324961"/>
                  </a:lnTo>
                  <a:cubicBezTo>
                    <a:pt x="86415" y="332982"/>
                    <a:pt x="105819" y="337121"/>
                    <a:pt x="124189" y="337121"/>
                  </a:cubicBezTo>
                  <a:cubicBezTo>
                    <a:pt x="154201" y="337121"/>
                    <a:pt x="177746" y="328583"/>
                    <a:pt x="194563" y="311507"/>
                  </a:cubicBezTo>
                  <a:cubicBezTo>
                    <a:pt x="211639" y="294432"/>
                    <a:pt x="220177" y="271405"/>
                    <a:pt x="220177" y="242427"/>
                  </a:cubicBezTo>
                  <a:lnTo>
                    <a:pt x="220177" y="210863"/>
                  </a:lnTo>
                  <a:cubicBezTo>
                    <a:pt x="211639" y="228974"/>
                    <a:pt x="198444" y="243204"/>
                    <a:pt x="180333" y="253553"/>
                  </a:cubicBezTo>
                  <a:cubicBezTo>
                    <a:pt x="162222" y="263902"/>
                    <a:pt x="143076" y="269076"/>
                    <a:pt x="123154" y="269076"/>
                  </a:cubicBezTo>
                  <a:cubicBezTo>
                    <a:pt x="99869" y="269076"/>
                    <a:pt x="78912" y="263384"/>
                    <a:pt x="60283" y="251742"/>
                  </a:cubicBezTo>
                  <a:cubicBezTo>
                    <a:pt x="41655" y="240099"/>
                    <a:pt x="26908" y="224058"/>
                    <a:pt x="16041" y="203618"/>
                  </a:cubicBezTo>
                  <a:cubicBezTo>
                    <a:pt x="5175" y="183179"/>
                    <a:pt x="0" y="159893"/>
                    <a:pt x="0" y="134279"/>
                  </a:cubicBezTo>
                  <a:cubicBezTo>
                    <a:pt x="0" y="108924"/>
                    <a:pt x="5433" y="86156"/>
                    <a:pt x="16041" y="65458"/>
                  </a:cubicBezTo>
                  <a:cubicBezTo>
                    <a:pt x="26908" y="45019"/>
                    <a:pt x="41655" y="28719"/>
                    <a:pt x="60283" y="17335"/>
                  </a:cubicBezTo>
                  <a:cubicBezTo>
                    <a:pt x="78912" y="5692"/>
                    <a:pt x="99869" y="0"/>
                    <a:pt x="122637" y="0"/>
                  </a:cubicBezTo>
                  <a:cubicBezTo>
                    <a:pt x="143852" y="0"/>
                    <a:pt x="163257" y="5175"/>
                    <a:pt x="181109" y="15782"/>
                  </a:cubicBezTo>
                  <a:cubicBezTo>
                    <a:pt x="198703" y="26390"/>
                    <a:pt x="211898" y="39068"/>
                    <a:pt x="220177" y="53815"/>
                  </a:cubicBezTo>
                  <a:lnTo>
                    <a:pt x="220177" y="21474"/>
                  </a:lnTo>
                  <a:cubicBezTo>
                    <a:pt x="220177" y="17076"/>
                    <a:pt x="221729" y="13454"/>
                    <a:pt x="224575" y="10349"/>
                  </a:cubicBezTo>
                  <a:cubicBezTo>
                    <a:pt x="227421" y="7244"/>
                    <a:pt x="231043" y="5692"/>
                    <a:pt x="235442" y="5692"/>
                  </a:cubicBezTo>
                  <a:cubicBezTo>
                    <a:pt x="239581" y="5692"/>
                    <a:pt x="243204" y="7244"/>
                    <a:pt x="246050" y="10090"/>
                  </a:cubicBezTo>
                  <a:close/>
                  <a:moveTo>
                    <a:pt x="175417" y="227162"/>
                  </a:moveTo>
                  <a:cubicBezTo>
                    <a:pt x="190165" y="218366"/>
                    <a:pt x="201549" y="205688"/>
                    <a:pt x="209828" y="189388"/>
                  </a:cubicBezTo>
                  <a:cubicBezTo>
                    <a:pt x="218107" y="173088"/>
                    <a:pt x="222247" y="154719"/>
                    <a:pt x="222247" y="134021"/>
                  </a:cubicBezTo>
                  <a:cubicBezTo>
                    <a:pt x="222247" y="113581"/>
                    <a:pt x="218107" y="95212"/>
                    <a:pt x="209828" y="78912"/>
                  </a:cubicBezTo>
                  <a:cubicBezTo>
                    <a:pt x="201549" y="62871"/>
                    <a:pt x="190165" y="50193"/>
                    <a:pt x="175417" y="41396"/>
                  </a:cubicBezTo>
                  <a:cubicBezTo>
                    <a:pt x="160670" y="32600"/>
                    <a:pt x="144111" y="27943"/>
                    <a:pt x="125741" y="27943"/>
                  </a:cubicBezTo>
                  <a:cubicBezTo>
                    <a:pt x="107631" y="27943"/>
                    <a:pt x="91072" y="32600"/>
                    <a:pt x="76583" y="41914"/>
                  </a:cubicBezTo>
                  <a:cubicBezTo>
                    <a:pt x="61836" y="51228"/>
                    <a:pt x="50452" y="63906"/>
                    <a:pt x="42173" y="79947"/>
                  </a:cubicBezTo>
                  <a:cubicBezTo>
                    <a:pt x="33893" y="95988"/>
                    <a:pt x="29754" y="114099"/>
                    <a:pt x="29754" y="134021"/>
                  </a:cubicBezTo>
                  <a:cubicBezTo>
                    <a:pt x="29754" y="154201"/>
                    <a:pt x="33893" y="172312"/>
                    <a:pt x="42173" y="188612"/>
                  </a:cubicBezTo>
                  <a:cubicBezTo>
                    <a:pt x="50452" y="204653"/>
                    <a:pt x="61836" y="217590"/>
                    <a:pt x="76583" y="226645"/>
                  </a:cubicBezTo>
                  <a:cubicBezTo>
                    <a:pt x="91331" y="235959"/>
                    <a:pt x="107631" y="240616"/>
                    <a:pt x="125741" y="240616"/>
                  </a:cubicBezTo>
                  <a:cubicBezTo>
                    <a:pt x="144111" y="240616"/>
                    <a:pt x="160670" y="236218"/>
                    <a:pt x="175417" y="2271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F872B7E-BA5A-CE53-D5F4-5431E417DDE8}"/>
                </a:ext>
              </a:extLst>
            </p:cNvPr>
            <p:cNvSpPr/>
            <p:nvPr/>
          </p:nvSpPr>
          <p:spPr>
            <a:xfrm>
              <a:off x="2337752" y="3986902"/>
              <a:ext cx="30529" cy="373860"/>
            </a:xfrm>
            <a:custGeom>
              <a:avLst/>
              <a:gdLst>
                <a:gd name="connsiteX0" fmla="*/ 26131 w 30529"/>
                <a:gd name="connsiteY0" fmla="*/ 369462 h 373860"/>
                <a:gd name="connsiteX1" fmla="*/ 15265 w 30529"/>
                <a:gd name="connsiteY1" fmla="*/ 373861 h 373860"/>
                <a:gd name="connsiteX2" fmla="*/ 4398 w 30529"/>
                <a:gd name="connsiteY2" fmla="*/ 369462 h 373860"/>
                <a:gd name="connsiteX3" fmla="*/ 0 w 30529"/>
                <a:gd name="connsiteY3" fmla="*/ 358596 h 373860"/>
                <a:gd name="connsiteX4" fmla="*/ 0 w 30529"/>
                <a:gd name="connsiteY4" fmla="*/ 15265 h 373860"/>
                <a:gd name="connsiteX5" fmla="*/ 4398 w 30529"/>
                <a:gd name="connsiteY5" fmla="*/ 4398 h 373860"/>
                <a:gd name="connsiteX6" fmla="*/ 15265 w 30529"/>
                <a:gd name="connsiteY6" fmla="*/ 0 h 373860"/>
                <a:gd name="connsiteX7" fmla="*/ 26131 w 30529"/>
                <a:gd name="connsiteY7" fmla="*/ 4398 h 373860"/>
                <a:gd name="connsiteX8" fmla="*/ 30530 w 30529"/>
                <a:gd name="connsiteY8" fmla="*/ 15265 h 373860"/>
                <a:gd name="connsiteX9" fmla="*/ 30530 w 30529"/>
                <a:gd name="connsiteY9" fmla="*/ 358855 h 373860"/>
                <a:gd name="connsiteX10" fmla="*/ 26131 w 30529"/>
                <a:gd name="connsiteY10" fmla="*/ 369462 h 37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529" h="373860">
                  <a:moveTo>
                    <a:pt x="26131" y="369462"/>
                  </a:moveTo>
                  <a:cubicBezTo>
                    <a:pt x="23285" y="372308"/>
                    <a:pt x="19663" y="373861"/>
                    <a:pt x="15265" y="373861"/>
                  </a:cubicBezTo>
                  <a:cubicBezTo>
                    <a:pt x="10867" y="373861"/>
                    <a:pt x="7244" y="372308"/>
                    <a:pt x="4398" y="369462"/>
                  </a:cubicBezTo>
                  <a:cubicBezTo>
                    <a:pt x="1552" y="366616"/>
                    <a:pt x="0" y="362994"/>
                    <a:pt x="0" y="358596"/>
                  </a:cubicBezTo>
                  <a:lnTo>
                    <a:pt x="0" y="15265"/>
                  </a:lnTo>
                  <a:cubicBezTo>
                    <a:pt x="0" y="10867"/>
                    <a:pt x="1552" y="7244"/>
                    <a:pt x="4398" y="4398"/>
                  </a:cubicBezTo>
                  <a:cubicBezTo>
                    <a:pt x="7244" y="1552"/>
                    <a:pt x="10867" y="0"/>
                    <a:pt x="15265" y="0"/>
                  </a:cubicBezTo>
                  <a:cubicBezTo>
                    <a:pt x="19663" y="0"/>
                    <a:pt x="23285" y="1552"/>
                    <a:pt x="26131" y="4398"/>
                  </a:cubicBezTo>
                  <a:cubicBezTo>
                    <a:pt x="28977" y="7244"/>
                    <a:pt x="30530" y="10867"/>
                    <a:pt x="30530" y="15265"/>
                  </a:cubicBezTo>
                  <a:lnTo>
                    <a:pt x="30530" y="358855"/>
                  </a:lnTo>
                  <a:cubicBezTo>
                    <a:pt x="30530" y="362994"/>
                    <a:pt x="28977" y="366616"/>
                    <a:pt x="26131" y="369462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12E6AC2-BB71-02B0-4DF0-6F537990BE5C}"/>
                </a:ext>
              </a:extLst>
            </p:cNvPr>
            <p:cNvSpPr/>
            <p:nvPr/>
          </p:nvSpPr>
          <p:spPr>
            <a:xfrm>
              <a:off x="2433999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8949 w 242168"/>
                <a:gd name="connsiteY22" fmla="*/ 226904 h 269334"/>
                <a:gd name="connsiteX23" fmla="*/ 201807 w 242168"/>
                <a:gd name="connsiteY23" fmla="*/ 188612 h 269334"/>
                <a:gd name="connsiteX24" fmla="*/ 213709 w 242168"/>
                <a:gd name="connsiteY24" fmla="*/ 133762 h 269334"/>
                <a:gd name="connsiteX25" fmla="*/ 201807 w 242168"/>
                <a:gd name="connsiteY25" fmla="*/ 80205 h 269334"/>
                <a:gd name="connsiteX26" fmla="*/ 168949 w 242168"/>
                <a:gd name="connsiteY26" fmla="*/ 42173 h 269334"/>
                <a:gd name="connsiteX27" fmla="*/ 121602 w 242168"/>
                <a:gd name="connsiteY27" fmla="*/ 28201 h 269334"/>
                <a:gd name="connsiteX28" fmla="*/ 74255 w 242168"/>
                <a:gd name="connsiteY28" fmla="*/ 41914 h 269334"/>
                <a:gd name="connsiteX29" fmla="*/ 41396 w 242168"/>
                <a:gd name="connsiteY29" fmla="*/ 79429 h 269334"/>
                <a:gd name="connsiteX30" fmla="*/ 29495 w 242168"/>
                <a:gd name="connsiteY30" fmla="*/ 133762 h 269334"/>
                <a:gd name="connsiteX31" fmla="*/ 41138 w 242168"/>
                <a:gd name="connsiteY31" fmla="*/ 188612 h 269334"/>
                <a:gd name="connsiteX32" fmla="*/ 73737 w 242168"/>
                <a:gd name="connsiteY32" fmla="*/ 226904 h 269334"/>
                <a:gd name="connsiteX33" fmla="*/ 121602 w 242168"/>
                <a:gd name="connsiteY33" fmla="*/ 240875 h 269334"/>
                <a:gd name="connsiteX34" fmla="*/ 168949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7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7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043" y="5951"/>
                    <a:pt x="234666" y="7503"/>
                    <a:pt x="237770" y="10608"/>
                  </a:cubicBezTo>
                  <a:close/>
                  <a:moveTo>
                    <a:pt x="168949" y="226904"/>
                  </a:moveTo>
                  <a:cubicBezTo>
                    <a:pt x="182920" y="217590"/>
                    <a:pt x="193787" y="204912"/>
                    <a:pt x="201807" y="188612"/>
                  </a:cubicBezTo>
                  <a:cubicBezTo>
                    <a:pt x="209828" y="172312"/>
                    <a:pt x="213709" y="153943"/>
                    <a:pt x="213709" y="133762"/>
                  </a:cubicBezTo>
                  <a:cubicBezTo>
                    <a:pt x="213709" y="114357"/>
                    <a:pt x="209828" y="96246"/>
                    <a:pt x="201807" y="80205"/>
                  </a:cubicBezTo>
                  <a:cubicBezTo>
                    <a:pt x="193787" y="64164"/>
                    <a:pt x="182920" y="51228"/>
                    <a:pt x="168949" y="42173"/>
                  </a:cubicBezTo>
                  <a:cubicBezTo>
                    <a:pt x="154978" y="32858"/>
                    <a:pt x="139195" y="28201"/>
                    <a:pt x="121602" y="28201"/>
                  </a:cubicBezTo>
                  <a:cubicBezTo>
                    <a:pt x="104008" y="28201"/>
                    <a:pt x="88226" y="32858"/>
                    <a:pt x="74255" y="41914"/>
                  </a:cubicBezTo>
                  <a:cubicBezTo>
                    <a:pt x="60283" y="50969"/>
                    <a:pt x="49417" y="63647"/>
                    <a:pt x="41396" y="79429"/>
                  </a:cubicBezTo>
                  <a:cubicBezTo>
                    <a:pt x="33376" y="95470"/>
                    <a:pt x="29495" y="113581"/>
                    <a:pt x="29495" y="133762"/>
                  </a:cubicBezTo>
                  <a:cubicBezTo>
                    <a:pt x="29495" y="153943"/>
                    <a:pt x="33376" y="172312"/>
                    <a:pt x="41138" y="188612"/>
                  </a:cubicBezTo>
                  <a:cubicBezTo>
                    <a:pt x="48899" y="204912"/>
                    <a:pt x="59766" y="217848"/>
                    <a:pt x="73737" y="226904"/>
                  </a:cubicBezTo>
                  <a:cubicBezTo>
                    <a:pt x="87709" y="236218"/>
                    <a:pt x="103750" y="240875"/>
                    <a:pt x="121602" y="240875"/>
                  </a:cubicBezTo>
                  <a:cubicBezTo>
                    <a:pt x="139195" y="240875"/>
                    <a:pt x="154978" y="236218"/>
                    <a:pt x="168949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CB5C5A6-249E-817F-E68C-3BD7E09D73AB}"/>
                </a:ext>
              </a:extLst>
            </p:cNvPr>
            <p:cNvSpPr/>
            <p:nvPr/>
          </p:nvSpPr>
          <p:spPr>
            <a:xfrm>
              <a:off x="2736451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4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552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22C3063-F680-5053-8315-68CBA5799145}"/>
                </a:ext>
              </a:extLst>
            </p:cNvPr>
            <p:cNvSpPr/>
            <p:nvPr/>
          </p:nvSpPr>
          <p:spPr>
            <a:xfrm>
              <a:off x="2973445" y="4096602"/>
              <a:ext cx="193269" cy="269334"/>
            </a:xfrm>
            <a:custGeom>
              <a:avLst/>
              <a:gdLst>
                <a:gd name="connsiteX0" fmla="*/ 0 w 193269"/>
                <a:gd name="connsiteY0" fmla="*/ 212156 h 269334"/>
                <a:gd name="connsiteX1" fmla="*/ 6468 w 193269"/>
                <a:gd name="connsiteY1" fmla="*/ 202066 h 269334"/>
                <a:gd name="connsiteX2" fmla="*/ 14489 w 193269"/>
                <a:gd name="connsiteY2" fmla="*/ 198961 h 269334"/>
                <a:gd name="connsiteX3" fmla="*/ 25614 w 193269"/>
                <a:gd name="connsiteY3" fmla="*/ 204136 h 269334"/>
                <a:gd name="connsiteX4" fmla="*/ 105043 w 193269"/>
                <a:gd name="connsiteY4" fmla="*/ 243462 h 269334"/>
                <a:gd name="connsiteX5" fmla="*/ 147216 w 193269"/>
                <a:gd name="connsiteY5" fmla="*/ 232078 h 269334"/>
                <a:gd name="connsiteX6" fmla="*/ 165068 w 193269"/>
                <a:gd name="connsiteY6" fmla="*/ 198961 h 269334"/>
                <a:gd name="connsiteX7" fmla="*/ 148509 w 193269"/>
                <a:gd name="connsiteY7" fmla="*/ 167138 h 269334"/>
                <a:gd name="connsiteX8" fmla="*/ 101939 w 193269"/>
                <a:gd name="connsiteY8" fmla="*/ 149027 h 269334"/>
                <a:gd name="connsiteX9" fmla="*/ 36222 w 193269"/>
                <a:gd name="connsiteY9" fmla="*/ 121602 h 269334"/>
                <a:gd name="connsiteX10" fmla="*/ 12419 w 193269"/>
                <a:gd name="connsiteY10" fmla="*/ 71926 h 269334"/>
                <a:gd name="connsiteX11" fmla="*/ 24062 w 193269"/>
                <a:gd name="connsiteY11" fmla="*/ 34669 h 269334"/>
                <a:gd name="connsiteX12" fmla="*/ 55626 w 193269"/>
                <a:gd name="connsiteY12" fmla="*/ 9055 h 269334"/>
                <a:gd name="connsiteX13" fmla="*/ 100904 w 193269"/>
                <a:gd name="connsiteY13" fmla="*/ 0 h 269334"/>
                <a:gd name="connsiteX14" fmla="*/ 144629 w 193269"/>
                <a:gd name="connsiteY14" fmla="*/ 8279 h 269334"/>
                <a:gd name="connsiteX15" fmla="*/ 182144 w 193269"/>
                <a:gd name="connsiteY15" fmla="*/ 34928 h 269334"/>
                <a:gd name="connsiteX16" fmla="*/ 186801 w 193269"/>
                <a:gd name="connsiteY16" fmla="*/ 45019 h 269334"/>
                <a:gd name="connsiteX17" fmla="*/ 181627 w 193269"/>
                <a:gd name="connsiteY17" fmla="*/ 55626 h 269334"/>
                <a:gd name="connsiteX18" fmla="*/ 172571 w 193269"/>
                <a:gd name="connsiteY18" fmla="*/ 58731 h 269334"/>
                <a:gd name="connsiteX19" fmla="*/ 163516 w 193269"/>
                <a:gd name="connsiteY19" fmla="*/ 54591 h 269334"/>
                <a:gd name="connsiteX20" fmla="*/ 134797 w 193269"/>
                <a:gd name="connsiteY20" fmla="*/ 33893 h 269334"/>
                <a:gd name="connsiteX21" fmla="*/ 98834 w 193269"/>
                <a:gd name="connsiteY21" fmla="*/ 26908 h 269334"/>
                <a:gd name="connsiteX22" fmla="*/ 58214 w 193269"/>
                <a:gd name="connsiteY22" fmla="*/ 38033 h 269334"/>
                <a:gd name="connsiteX23" fmla="*/ 41396 w 193269"/>
                <a:gd name="connsiteY23" fmla="*/ 71409 h 269334"/>
                <a:gd name="connsiteX24" fmla="*/ 59766 w 193269"/>
                <a:gd name="connsiteY24" fmla="*/ 102197 h 269334"/>
                <a:gd name="connsiteX25" fmla="*/ 110994 w 193269"/>
                <a:gd name="connsiteY25" fmla="*/ 121343 h 269334"/>
                <a:gd name="connsiteX26" fmla="*/ 154460 w 193269"/>
                <a:gd name="connsiteY26" fmla="*/ 136090 h 269334"/>
                <a:gd name="connsiteX27" fmla="*/ 182403 w 193269"/>
                <a:gd name="connsiteY27" fmla="*/ 158858 h 269334"/>
                <a:gd name="connsiteX28" fmla="*/ 193269 w 193269"/>
                <a:gd name="connsiteY28" fmla="*/ 197668 h 269334"/>
                <a:gd name="connsiteX29" fmla="*/ 166879 w 193269"/>
                <a:gd name="connsiteY29" fmla="*/ 249930 h 269334"/>
                <a:gd name="connsiteX30" fmla="*/ 101680 w 193269"/>
                <a:gd name="connsiteY30" fmla="*/ 269335 h 269334"/>
                <a:gd name="connsiteX31" fmla="*/ 3622 w 193269"/>
                <a:gd name="connsiteY31" fmla="*/ 223282 h 269334"/>
                <a:gd name="connsiteX32" fmla="*/ 0 w 193269"/>
                <a:gd name="connsiteY32" fmla="*/ 212156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93269" h="269334">
                  <a:moveTo>
                    <a:pt x="0" y="212156"/>
                  </a:moveTo>
                  <a:cubicBezTo>
                    <a:pt x="0" y="207758"/>
                    <a:pt x="2070" y="204394"/>
                    <a:pt x="6468" y="202066"/>
                  </a:cubicBezTo>
                  <a:cubicBezTo>
                    <a:pt x="8538" y="199996"/>
                    <a:pt x="11125" y="198961"/>
                    <a:pt x="14489" y="198961"/>
                  </a:cubicBezTo>
                  <a:cubicBezTo>
                    <a:pt x="18628" y="198961"/>
                    <a:pt x="22251" y="200772"/>
                    <a:pt x="25614" y="204136"/>
                  </a:cubicBezTo>
                  <a:cubicBezTo>
                    <a:pt x="45536" y="230526"/>
                    <a:pt x="71926" y="243462"/>
                    <a:pt x="105043" y="243462"/>
                  </a:cubicBezTo>
                  <a:cubicBezTo>
                    <a:pt x="121084" y="243462"/>
                    <a:pt x="135314" y="239581"/>
                    <a:pt x="147216" y="232078"/>
                  </a:cubicBezTo>
                  <a:cubicBezTo>
                    <a:pt x="159117" y="224575"/>
                    <a:pt x="165068" y="213450"/>
                    <a:pt x="165068" y="198961"/>
                  </a:cubicBezTo>
                  <a:cubicBezTo>
                    <a:pt x="165068" y="184731"/>
                    <a:pt x="159635" y="174123"/>
                    <a:pt x="148509" y="167138"/>
                  </a:cubicBezTo>
                  <a:cubicBezTo>
                    <a:pt x="137384" y="160152"/>
                    <a:pt x="121861" y="153943"/>
                    <a:pt x="101939" y="149027"/>
                  </a:cubicBezTo>
                  <a:cubicBezTo>
                    <a:pt x="73996" y="142041"/>
                    <a:pt x="52004" y="132727"/>
                    <a:pt x="36222" y="121602"/>
                  </a:cubicBezTo>
                  <a:cubicBezTo>
                    <a:pt x="20439" y="110218"/>
                    <a:pt x="12419" y="93659"/>
                    <a:pt x="12419" y="71926"/>
                  </a:cubicBezTo>
                  <a:cubicBezTo>
                    <a:pt x="12419" y="58214"/>
                    <a:pt x="16300" y="45795"/>
                    <a:pt x="24062" y="34669"/>
                  </a:cubicBezTo>
                  <a:cubicBezTo>
                    <a:pt x="31823" y="23803"/>
                    <a:pt x="42431" y="15265"/>
                    <a:pt x="55626" y="9055"/>
                  </a:cubicBezTo>
                  <a:cubicBezTo>
                    <a:pt x="68821" y="3105"/>
                    <a:pt x="84086" y="0"/>
                    <a:pt x="100904" y="0"/>
                  </a:cubicBezTo>
                  <a:cubicBezTo>
                    <a:pt x="115392" y="0"/>
                    <a:pt x="129881" y="2846"/>
                    <a:pt x="144629" y="8279"/>
                  </a:cubicBezTo>
                  <a:cubicBezTo>
                    <a:pt x="159376" y="13713"/>
                    <a:pt x="171795" y="22768"/>
                    <a:pt x="182144" y="34928"/>
                  </a:cubicBezTo>
                  <a:cubicBezTo>
                    <a:pt x="185249" y="37257"/>
                    <a:pt x="186801" y="40620"/>
                    <a:pt x="186801" y="45019"/>
                  </a:cubicBezTo>
                  <a:cubicBezTo>
                    <a:pt x="186801" y="49158"/>
                    <a:pt x="184990" y="52522"/>
                    <a:pt x="181627" y="55626"/>
                  </a:cubicBezTo>
                  <a:cubicBezTo>
                    <a:pt x="179298" y="57696"/>
                    <a:pt x="176193" y="58731"/>
                    <a:pt x="172571" y="58731"/>
                  </a:cubicBezTo>
                  <a:cubicBezTo>
                    <a:pt x="169208" y="58731"/>
                    <a:pt x="166103" y="57437"/>
                    <a:pt x="163516" y="54591"/>
                  </a:cubicBezTo>
                  <a:cubicBezTo>
                    <a:pt x="155495" y="45536"/>
                    <a:pt x="145922" y="38550"/>
                    <a:pt x="134797" y="33893"/>
                  </a:cubicBezTo>
                  <a:cubicBezTo>
                    <a:pt x="123672" y="29236"/>
                    <a:pt x="111770" y="26908"/>
                    <a:pt x="98834" y="26908"/>
                  </a:cubicBezTo>
                  <a:cubicBezTo>
                    <a:pt x="83051" y="26908"/>
                    <a:pt x="69339" y="30530"/>
                    <a:pt x="58214" y="38033"/>
                  </a:cubicBezTo>
                  <a:cubicBezTo>
                    <a:pt x="46830" y="45536"/>
                    <a:pt x="41396" y="56661"/>
                    <a:pt x="41396" y="71409"/>
                  </a:cubicBezTo>
                  <a:cubicBezTo>
                    <a:pt x="42173" y="84862"/>
                    <a:pt x="48123" y="95212"/>
                    <a:pt x="59766" y="102197"/>
                  </a:cubicBezTo>
                  <a:cubicBezTo>
                    <a:pt x="71409" y="109183"/>
                    <a:pt x="88485" y="115651"/>
                    <a:pt x="110994" y="121343"/>
                  </a:cubicBezTo>
                  <a:cubicBezTo>
                    <a:pt x="128588" y="125741"/>
                    <a:pt x="143076" y="130657"/>
                    <a:pt x="154460" y="136090"/>
                  </a:cubicBezTo>
                  <a:cubicBezTo>
                    <a:pt x="165844" y="141524"/>
                    <a:pt x="175158" y="149027"/>
                    <a:pt x="182403" y="158858"/>
                  </a:cubicBezTo>
                  <a:cubicBezTo>
                    <a:pt x="189647" y="168690"/>
                    <a:pt x="193269" y="181626"/>
                    <a:pt x="193269" y="197668"/>
                  </a:cubicBezTo>
                  <a:cubicBezTo>
                    <a:pt x="193269" y="219659"/>
                    <a:pt x="184473" y="236994"/>
                    <a:pt x="166879" y="249930"/>
                  </a:cubicBezTo>
                  <a:cubicBezTo>
                    <a:pt x="149286" y="262867"/>
                    <a:pt x="127553" y="269335"/>
                    <a:pt x="101680" y="269335"/>
                  </a:cubicBezTo>
                  <a:cubicBezTo>
                    <a:pt x="60542" y="269335"/>
                    <a:pt x="27943" y="254070"/>
                    <a:pt x="3622" y="223282"/>
                  </a:cubicBezTo>
                  <a:cubicBezTo>
                    <a:pt x="1294" y="218883"/>
                    <a:pt x="0" y="215261"/>
                    <a:pt x="0" y="21215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AA58069-2C6B-4B9E-6F6F-A06AC5E6520E}"/>
                </a:ext>
              </a:extLst>
            </p:cNvPr>
            <p:cNvSpPr/>
            <p:nvPr/>
          </p:nvSpPr>
          <p:spPr>
            <a:xfrm>
              <a:off x="3229068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7 w 241651"/>
                <a:gd name="connsiteY29" fmla="*/ 77885 h 361450"/>
                <a:gd name="connsiteX30" fmla="*/ 27684 w 241651"/>
                <a:gd name="connsiteY30" fmla="*/ 131183 h 361450"/>
                <a:gd name="connsiteX31" fmla="*/ 39327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9" y="28210"/>
                    <a:pt x="215779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9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7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7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7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7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7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7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7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00E553C3-D277-1619-73E5-1834BCE59F62}"/>
                </a:ext>
              </a:extLst>
            </p:cNvPr>
            <p:cNvSpPr/>
            <p:nvPr/>
          </p:nvSpPr>
          <p:spPr>
            <a:xfrm>
              <a:off x="3515997" y="4096602"/>
              <a:ext cx="242168" cy="269334"/>
            </a:xfrm>
            <a:custGeom>
              <a:avLst/>
              <a:gdLst>
                <a:gd name="connsiteX0" fmla="*/ 237770 w 242168"/>
                <a:gd name="connsiteY0" fmla="*/ 10608 h 269334"/>
                <a:gd name="connsiteX1" fmla="*/ 242169 w 242168"/>
                <a:gd name="connsiteY1" fmla="*/ 21733 h 269334"/>
                <a:gd name="connsiteX2" fmla="*/ 242169 w 242168"/>
                <a:gd name="connsiteY2" fmla="*/ 249154 h 269334"/>
                <a:gd name="connsiteX3" fmla="*/ 237770 w 242168"/>
                <a:gd name="connsiteY3" fmla="*/ 260021 h 269334"/>
                <a:gd name="connsiteX4" fmla="*/ 226904 w 242168"/>
                <a:gd name="connsiteY4" fmla="*/ 264419 h 269334"/>
                <a:gd name="connsiteX5" fmla="*/ 216037 w 242168"/>
                <a:gd name="connsiteY5" fmla="*/ 260021 h 269334"/>
                <a:gd name="connsiteX6" fmla="*/ 211639 w 242168"/>
                <a:gd name="connsiteY6" fmla="*/ 249154 h 269334"/>
                <a:gd name="connsiteX7" fmla="*/ 211639 w 242168"/>
                <a:gd name="connsiteY7" fmla="*/ 215261 h 269334"/>
                <a:gd name="connsiteX8" fmla="*/ 173865 w 242168"/>
                <a:gd name="connsiteY8" fmla="*/ 253553 h 269334"/>
                <a:gd name="connsiteX9" fmla="*/ 118756 w 242168"/>
                <a:gd name="connsiteY9" fmla="*/ 269335 h 269334"/>
                <a:gd name="connsiteX10" fmla="*/ 57955 w 242168"/>
                <a:gd name="connsiteY10" fmla="*/ 251742 h 269334"/>
                <a:gd name="connsiteX11" fmla="*/ 15524 w 242168"/>
                <a:gd name="connsiteY11" fmla="*/ 203360 h 269334"/>
                <a:gd name="connsiteX12" fmla="*/ 0 w 242168"/>
                <a:gd name="connsiteY12" fmla="*/ 134021 h 269334"/>
                <a:gd name="connsiteX13" fmla="*/ 15782 w 242168"/>
                <a:gd name="connsiteY13" fmla="*/ 64941 h 269334"/>
                <a:gd name="connsiteX14" fmla="*/ 58472 w 242168"/>
                <a:gd name="connsiteY14" fmla="*/ 17076 h 269334"/>
                <a:gd name="connsiteX15" fmla="*/ 118238 w 242168"/>
                <a:gd name="connsiteY15" fmla="*/ 0 h 269334"/>
                <a:gd name="connsiteX16" fmla="*/ 173865 w 242168"/>
                <a:gd name="connsiteY16" fmla="*/ 14747 h 269334"/>
                <a:gd name="connsiteX17" fmla="*/ 211639 w 242168"/>
                <a:gd name="connsiteY17" fmla="*/ 53039 h 269334"/>
                <a:gd name="connsiteX18" fmla="*/ 211639 w 242168"/>
                <a:gd name="connsiteY18" fmla="*/ 21733 h 269334"/>
                <a:gd name="connsiteX19" fmla="*/ 216037 w 242168"/>
                <a:gd name="connsiteY19" fmla="*/ 10608 h 269334"/>
                <a:gd name="connsiteX20" fmla="*/ 226904 w 242168"/>
                <a:gd name="connsiteY20" fmla="*/ 5951 h 269334"/>
                <a:gd name="connsiteX21" fmla="*/ 237770 w 242168"/>
                <a:gd name="connsiteY21" fmla="*/ 10608 h 269334"/>
                <a:gd name="connsiteX22" fmla="*/ 169208 w 242168"/>
                <a:gd name="connsiteY22" fmla="*/ 226904 h 269334"/>
                <a:gd name="connsiteX23" fmla="*/ 202066 w 242168"/>
                <a:gd name="connsiteY23" fmla="*/ 188612 h 269334"/>
                <a:gd name="connsiteX24" fmla="*/ 213968 w 242168"/>
                <a:gd name="connsiteY24" fmla="*/ 133762 h 269334"/>
                <a:gd name="connsiteX25" fmla="*/ 202066 w 242168"/>
                <a:gd name="connsiteY25" fmla="*/ 80205 h 269334"/>
                <a:gd name="connsiteX26" fmla="*/ 169208 w 242168"/>
                <a:gd name="connsiteY26" fmla="*/ 42173 h 269334"/>
                <a:gd name="connsiteX27" fmla="*/ 121860 w 242168"/>
                <a:gd name="connsiteY27" fmla="*/ 28201 h 269334"/>
                <a:gd name="connsiteX28" fmla="*/ 74513 w 242168"/>
                <a:gd name="connsiteY28" fmla="*/ 41914 h 269334"/>
                <a:gd name="connsiteX29" fmla="*/ 41655 w 242168"/>
                <a:gd name="connsiteY29" fmla="*/ 79429 h 269334"/>
                <a:gd name="connsiteX30" fmla="*/ 29754 w 242168"/>
                <a:gd name="connsiteY30" fmla="*/ 133762 h 269334"/>
                <a:gd name="connsiteX31" fmla="*/ 41396 w 242168"/>
                <a:gd name="connsiteY31" fmla="*/ 188612 h 269334"/>
                <a:gd name="connsiteX32" fmla="*/ 73996 w 242168"/>
                <a:gd name="connsiteY32" fmla="*/ 226904 h 269334"/>
                <a:gd name="connsiteX33" fmla="*/ 121860 w 242168"/>
                <a:gd name="connsiteY33" fmla="*/ 240875 h 269334"/>
                <a:gd name="connsiteX34" fmla="*/ 169208 w 242168"/>
                <a:gd name="connsiteY34" fmla="*/ 226904 h 269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2168" h="269334">
                  <a:moveTo>
                    <a:pt x="237770" y="10608"/>
                  </a:moveTo>
                  <a:cubicBezTo>
                    <a:pt x="240616" y="13713"/>
                    <a:pt x="242169" y="17335"/>
                    <a:pt x="242169" y="21733"/>
                  </a:cubicBezTo>
                  <a:lnTo>
                    <a:pt x="242169" y="249154"/>
                  </a:lnTo>
                  <a:cubicBezTo>
                    <a:pt x="242169" y="253553"/>
                    <a:pt x="240616" y="257175"/>
                    <a:pt x="237770" y="260021"/>
                  </a:cubicBezTo>
                  <a:cubicBezTo>
                    <a:pt x="234924" y="262867"/>
                    <a:pt x="231302" y="264419"/>
                    <a:pt x="226904" y="264419"/>
                  </a:cubicBezTo>
                  <a:cubicBezTo>
                    <a:pt x="222505" y="264419"/>
                    <a:pt x="218883" y="262867"/>
                    <a:pt x="216037" y="260021"/>
                  </a:cubicBezTo>
                  <a:cubicBezTo>
                    <a:pt x="213191" y="257175"/>
                    <a:pt x="211639" y="253553"/>
                    <a:pt x="211639" y="249154"/>
                  </a:cubicBezTo>
                  <a:lnTo>
                    <a:pt x="211639" y="215261"/>
                  </a:lnTo>
                  <a:cubicBezTo>
                    <a:pt x="203101" y="230526"/>
                    <a:pt x="190682" y="243204"/>
                    <a:pt x="173865" y="253553"/>
                  </a:cubicBezTo>
                  <a:cubicBezTo>
                    <a:pt x="157048" y="263902"/>
                    <a:pt x="138678" y="269335"/>
                    <a:pt x="118756" y="269335"/>
                  </a:cubicBezTo>
                  <a:cubicBezTo>
                    <a:pt x="96247" y="269335"/>
                    <a:pt x="75807" y="263384"/>
                    <a:pt x="57955" y="251742"/>
                  </a:cubicBezTo>
                  <a:cubicBezTo>
                    <a:pt x="39844" y="239840"/>
                    <a:pt x="25873" y="223799"/>
                    <a:pt x="15524" y="203360"/>
                  </a:cubicBezTo>
                  <a:cubicBezTo>
                    <a:pt x="5175" y="182920"/>
                    <a:pt x="0" y="159635"/>
                    <a:pt x="0" y="134021"/>
                  </a:cubicBezTo>
                  <a:cubicBezTo>
                    <a:pt x="0" y="108407"/>
                    <a:pt x="5175" y="85380"/>
                    <a:pt x="15782" y="64941"/>
                  </a:cubicBezTo>
                  <a:cubicBezTo>
                    <a:pt x="26131" y="44501"/>
                    <a:pt x="40361" y="28719"/>
                    <a:pt x="58472" y="17076"/>
                  </a:cubicBezTo>
                  <a:cubicBezTo>
                    <a:pt x="76583" y="5692"/>
                    <a:pt x="96505" y="0"/>
                    <a:pt x="118238" y="0"/>
                  </a:cubicBezTo>
                  <a:cubicBezTo>
                    <a:pt x="138419" y="0"/>
                    <a:pt x="157048" y="4916"/>
                    <a:pt x="173865" y="14747"/>
                  </a:cubicBezTo>
                  <a:cubicBezTo>
                    <a:pt x="190682" y="24579"/>
                    <a:pt x="203360" y="37257"/>
                    <a:pt x="211639" y="53039"/>
                  </a:cubicBezTo>
                  <a:lnTo>
                    <a:pt x="211639" y="21733"/>
                  </a:lnTo>
                  <a:cubicBezTo>
                    <a:pt x="211639" y="17335"/>
                    <a:pt x="213191" y="13713"/>
                    <a:pt x="216037" y="10608"/>
                  </a:cubicBezTo>
                  <a:cubicBezTo>
                    <a:pt x="218883" y="7503"/>
                    <a:pt x="222505" y="5951"/>
                    <a:pt x="226904" y="5951"/>
                  </a:cubicBezTo>
                  <a:cubicBezTo>
                    <a:pt x="231302" y="5951"/>
                    <a:pt x="234924" y="7503"/>
                    <a:pt x="237770" y="10608"/>
                  </a:cubicBezTo>
                  <a:close/>
                  <a:moveTo>
                    <a:pt x="169208" y="226904"/>
                  </a:moveTo>
                  <a:cubicBezTo>
                    <a:pt x="183179" y="217590"/>
                    <a:pt x="194045" y="204912"/>
                    <a:pt x="202066" y="188612"/>
                  </a:cubicBezTo>
                  <a:cubicBezTo>
                    <a:pt x="210087" y="172312"/>
                    <a:pt x="213968" y="153943"/>
                    <a:pt x="213968" y="133762"/>
                  </a:cubicBezTo>
                  <a:cubicBezTo>
                    <a:pt x="213968" y="114357"/>
                    <a:pt x="210087" y="96246"/>
                    <a:pt x="202066" y="80205"/>
                  </a:cubicBezTo>
                  <a:cubicBezTo>
                    <a:pt x="194045" y="64164"/>
                    <a:pt x="183179" y="51228"/>
                    <a:pt x="169208" y="42173"/>
                  </a:cubicBezTo>
                  <a:cubicBezTo>
                    <a:pt x="155236" y="32858"/>
                    <a:pt x="139454" y="28201"/>
                    <a:pt x="121860" y="28201"/>
                  </a:cubicBezTo>
                  <a:cubicBezTo>
                    <a:pt x="104267" y="28201"/>
                    <a:pt x="88485" y="32858"/>
                    <a:pt x="74513" y="41914"/>
                  </a:cubicBezTo>
                  <a:cubicBezTo>
                    <a:pt x="60542" y="50969"/>
                    <a:pt x="49676" y="63647"/>
                    <a:pt x="41655" y="79429"/>
                  </a:cubicBezTo>
                  <a:cubicBezTo>
                    <a:pt x="33635" y="95470"/>
                    <a:pt x="29754" y="113581"/>
                    <a:pt x="29754" y="133762"/>
                  </a:cubicBezTo>
                  <a:cubicBezTo>
                    <a:pt x="29754" y="153943"/>
                    <a:pt x="33635" y="172312"/>
                    <a:pt x="41396" y="188612"/>
                  </a:cubicBezTo>
                  <a:cubicBezTo>
                    <a:pt x="49158" y="204912"/>
                    <a:pt x="60025" y="217848"/>
                    <a:pt x="73996" y="226904"/>
                  </a:cubicBezTo>
                  <a:cubicBezTo>
                    <a:pt x="87967" y="236218"/>
                    <a:pt x="104008" y="240875"/>
                    <a:pt x="121860" y="240875"/>
                  </a:cubicBezTo>
                  <a:cubicBezTo>
                    <a:pt x="139454" y="240875"/>
                    <a:pt x="155236" y="236218"/>
                    <a:pt x="169208" y="226904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0E0D1FF-B245-8325-30D5-F18E30DC58B8}"/>
                </a:ext>
              </a:extLst>
            </p:cNvPr>
            <p:cNvSpPr/>
            <p:nvPr/>
          </p:nvSpPr>
          <p:spPr>
            <a:xfrm>
              <a:off x="3837336" y="4100733"/>
              <a:ext cx="241651" cy="361450"/>
            </a:xfrm>
            <a:custGeom>
              <a:avLst/>
              <a:gdLst>
                <a:gd name="connsiteX0" fmla="*/ 183438 w 241651"/>
                <a:gd name="connsiteY0" fmla="*/ 16826 h 361450"/>
                <a:gd name="connsiteX1" fmla="*/ 226128 w 241651"/>
                <a:gd name="connsiteY1" fmla="*/ 63914 h 361450"/>
                <a:gd name="connsiteX2" fmla="*/ 241651 w 241651"/>
                <a:gd name="connsiteY2" fmla="*/ 131442 h 361450"/>
                <a:gd name="connsiteX3" fmla="*/ 226128 w 241651"/>
                <a:gd name="connsiteY3" fmla="*/ 199487 h 361450"/>
                <a:gd name="connsiteX4" fmla="*/ 183696 w 241651"/>
                <a:gd name="connsiteY4" fmla="*/ 246834 h 361450"/>
                <a:gd name="connsiteX5" fmla="*/ 123413 w 241651"/>
                <a:gd name="connsiteY5" fmla="*/ 263910 h 361450"/>
                <a:gd name="connsiteX6" fmla="*/ 69598 w 241651"/>
                <a:gd name="connsiteY6" fmla="*/ 249939 h 361450"/>
                <a:gd name="connsiteX7" fmla="*/ 30530 w 241651"/>
                <a:gd name="connsiteY7" fmla="*/ 212682 h 361450"/>
                <a:gd name="connsiteX8" fmla="*/ 30530 w 241651"/>
                <a:gd name="connsiteY8" fmla="*/ 346185 h 361450"/>
                <a:gd name="connsiteX9" fmla="*/ 26131 w 241651"/>
                <a:gd name="connsiteY9" fmla="*/ 357052 h 361450"/>
                <a:gd name="connsiteX10" fmla="*/ 15265 w 241651"/>
                <a:gd name="connsiteY10" fmla="*/ 361450 h 361450"/>
                <a:gd name="connsiteX11" fmla="*/ 4398 w 241651"/>
                <a:gd name="connsiteY11" fmla="*/ 357052 h 361450"/>
                <a:gd name="connsiteX12" fmla="*/ 0 w 241651"/>
                <a:gd name="connsiteY12" fmla="*/ 346185 h 361450"/>
                <a:gd name="connsiteX13" fmla="*/ 0 w 241651"/>
                <a:gd name="connsiteY13" fmla="*/ 16567 h 361450"/>
                <a:gd name="connsiteX14" fmla="*/ 4398 w 241651"/>
                <a:gd name="connsiteY14" fmla="*/ 5442 h 361450"/>
                <a:gd name="connsiteX15" fmla="*/ 15265 w 241651"/>
                <a:gd name="connsiteY15" fmla="*/ 785 h 361450"/>
                <a:gd name="connsiteX16" fmla="*/ 26131 w 241651"/>
                <a:gd name="connsiteY16" fmla="*/ 5442 h 361450"/>
                <a:gd name="connsiteX17" fmla="*/ 30530 w 241651"/>
                <a:gd name="connsiteY17" fmla="*/ 16567 h 361450"/>
                <a:gd name="connsiteX18" fmla="*/ 30530 w 241651"/>
                <a:gd name="connsiteY18" fmla="*/ 50978 h 361450"/>
                <a:gd name="connsiteX19" fmla="*/ 68304 w 241651"/>
                <a:gd name="connsiteY19" fmla="*/ 13721 h 361450"/>
                <a:gd name="connsiteX20" fmla="*/ 122895 w 241651"/>
                <a:gd name="connsiteY20" fmla="*/ 8 h 361450"/>
                <a:gd name="connsiteX21" fmla="*/ 183438 w 241651"/>
                <a:gd name="connsiteY21" fmla="*/ 16826 h 361450"/>
                <a:gd name="connsiteX22" fmla="*/ 167655 w 241651"/>
                <a:gd name="connsiteY22" fmla="*/ 221996 h 361450"/>
                <a:gd name="connsiteX23" fmla="*/ 200514 w 241651"/>
                <a:gd name="connsiteY23" fmla="*/ 184740 h 361450"/>
                <a:gd name="connsiteX24" fmla="*/ 212415 w 241651"/>
                <a:gd name="connsiteY24" fmla="*/ 131183 h 361450"/>
                <a:gd name="connsiteX25" fmla="*/ 200514 w 241651"/>
                <a:gd name="connsiteY25" fmla="*/ 78403 h 361450"/>
                <a:gd name="connsiteX26" fmla="*/ 167655 w 241651"/>
                <a:gd name="connsiteY26" fmla="*/ 41405 h 361450"/>
                <a:gd name="connsiteX27" fmla="*/ 120308 w 241651"/>
                <a:gd name="connsiteY27" fmla="*/ 27951 h 361450"/>
                <a:gd name="connsiteX28" fmla="*/ 72185 w 241651"/>
                <a:gd name="connsiteY28" fmla="*/ 41146 h 361450"/>
                <a:gd name="connsiteX29" fmla="*/ 39326 w 241651"/>
                <a:gd name="connsiteY29" fmla="*/ 77885 h 361450"/>
                <a:gd name="connsiteX30" fmla="*/ 27684 w 241651"/>
                <a:gd name="connsiteY30" fmla="*/ 131183 h 361450"/>
                <a:gd name="connsiteX31" fmla="*/ 39326 w 241651"/>
                <a:gd name="connsiteY31" fmla="*/ 184740 h 361450"/>
                <a:gd name="connsiteX32" fmla="*/ 72185 w 241651"/>
                <a:gd name="connsiteY32" fmla="*/ 221996 h 361450"/>
                <a:gd name="connsiteX33" fmla="*/ 120308 w 241651"/>
                <a:gd name="connsiteY33" fmla="*/ 235450 h 361450"/>
                <a:gd name="connsiteX34" fmla="*/ 167655 w 241651"/>
                <a:gd name="connsiteY34" fmla="*/ 221996 h 36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1651" h="361450">
                  <a:moveTo>
                    <a:pt x="183438" y="16826"/>
                  </a:moveTo>
                  <a:cubicBezTo>
                    <a:pt x="201548" y="28210"/>
                    <a:pt x="215778" y="43733"/>
                    <a:pt x="226128" y="63914"/>
                  </a:cubicBezTo>
                  <a:cubicBezTo>
                    <a:pt x="236477" y="83836"/>
                    <a:pt x="241651" y="106345"/>
                    <a:pt x="241651" y="131442"/>
                  </a:cubicBezTo>
                  <a:cubicBezTo>
                    <a:pt x="241651" y="156797"/>
                    <a:pt x="236477" y="179306"/>
                    <a:pt x="226128" y="199487"/>
                  </a:cubicBezTo>
                  <a:cubicBezTo>
                    <a:pt x="215778" y="219409"/>
                    <a:pt x="201807" y="235191"/>
                    <a:pt x="183696" y="246834"/>
                  </a:cubicBezTo>
                  <a:cubicBezTo>
                    <a:pt x="165585" y="258218"/>
                    <a:pt x="145663" y="263910"/>
                    <a:pt x="123413" y="263910"/>
                  </a:cubicBezTo>
                  <a:cubicBezTo>
                    <a:pt x="103750" y="263910"/>
                    <a:pt x="85897" y="259253"/>
                    <a:pt x="69598" y="249939"/>
                  </a:cubicBezTo>
                  <a:cubicBezTo>
                    <a:pt x="53298" y="240625"/>
                    <a:pt x="40103" y="228206"/>
                    <a:pt x="30530" y="212682"/>
                  </a:cubicBezTo>
                  <a:lnTo>
                    <a:pt x="30530" y="346185"/>
                  </a:lnTo>
                  <a:cubicBezTo>
                    <a:pt x="30530" y="350584"/>
                    <a:pt x="28977" y="354206"/>
                    <a:pt x="26131" y="357052"/>
                  </a:cubicBezTo>
                  <a:cubicBezTo>
                    <a:pt x="23285" y="359898"/>
                    <a:pt x="19663" y="361450"/>
                    <a:pt x="15265" y="361450"/>
                  </a:cubicBezTo>
                  <a:cubicBezTo>
                    <a:pt x="10866" y="361450"/>
                    <a:pt x="7244" y="359898"/>
                    <a:pt x="4398" y="357052"/>
                  </a:cubicBezTo>
                  <a:cubicBezTo>
                    <a:pt x="1552" y="354206"/>
                    <a:pt x="0" y="350584"/>
                    <a:pt x="0" y="346185"/>
                  </a:cubicBezTo>
                  <a:lnTo>
                    <a:pt x="0" y="16567"/>
                  </a:lnTo>
                  <a:cubicBezTo>
                    <a:pt x="0" y="12169"/>
                    <a:pt x="1552" y="8546"/>
                    <a:pt x="4398" y="5442"/>
                  </a:cubicBezTo>
                  <a:cubicBezTo>
                    <a:pt x="7244" y="2337"/>
                    <a:pt x="10866" y="785"/>
                    <a:pt x="15265" y="785"/>
                  </a:cubicBezTo>
                  <a:cubicBezTo>
                    <a:pt x="19663" y="785"/>
                    <a:pt x="23285" y="2337"/>
                    <a:pt x="26131" y="5442"/>
                  </a:cubicBezTo>
                  <a:cubicBezTo>
                    <a:pt x="28977" y="8546"/>
                    <a:pt x="30530" y="12169"/>
                    <a:pt x="30530" y="16567"/>
                  </a:cubicBezTo>
                  <a:lnTo>
                    <a:pt x="30530" y="50978"/>
                  </a:lnTo>
                  <a:cubicBezTo>
                    <a:pt x="39326" y="35195"/>
                    <a:pt x="52004" y="22776"/>
                    <a:pt x="68304" y="13721"/>
                  </a:cubicBezTo>
                  <a:cubicBezTo>
                    <a:pt x="84863" y="4666"/>
                    <a:pt x="102973" y="8"/>
                    <a:pt x="122895" y="8"/>
                  </a:cubicBezTo>
                  <a:cubicBezTo>
                    <a:pt x="145146" y="-250"/>
                    <a:pt x="165327" y="5442"/>
                    <a:pt x="183438" y="16826"/>
                  </a:cubicBezTo>
                  <a:close/>
                  <a:moveTo>
                    <a:pt x="167655" y="221996"/>
                  </a:moveTo>
                  <a:cubicBezTo>
                    <a:pt x="181626" y="213200"/>
                    <a:pt x="192493" y="200781"/>
                    <a:pt x="200514" y="184740"/>
                  </a:cubicBezTo>
                  <a:cubicBezTo>
                    <a:pt x="208534" y="168957"/>
                    <a:pt x="212415" y="151105"/>
                    <a:pt x="212415" y="131183"/>
                  </a:cubicBezTo>
                  <a:cubicBezTo>
                    <a:pt x="212415" y="111779"/>
                    <a:pt x="208534" y="93926"/>
                    <a:pt x="200514" y="78403"/>
                  </a:cubicBezTo>
                  <a:cubicBezTo>
                    <a:pt x="192493" y="62620"/>
                    <a:pt x="181626" y="50460"/>
                    <a:pt x="167655" y="41405"/>
                  </a:cubicBezTo>
                  <a:cubicBezTo>
                    <a:pt x="153684" y="32608"/>
                    <a:pt x="137902" y="27951"/>
                    <a:pt x="120308" y="27951"/>
                  </a:cubicBezTo>
                  <a:cubicBezTo>
                    <a:pt x="102456" y="27951"/>
                    <a:pt x="86415" y="32349"/>
                    <a:pt x="72185" y="41146"/>
                  </a:cubicBezTo>
                  <a:cubicBezTo>
                    <a:pt x="57955" y="49943"/>
                    <a:pt x="47088" y="62103"/>
                    <a:pt x="39326" y="77885"/>
                  </a:cubicBezTo>
                  <a:cubicBezTo>
                    <a:pt x="31565" y="93668"/>
                    <a:pt x="27684" y="111261"/>
                    <a:pt x="27684" y="131183"/>
                  </a:cubicBezTo>
                  <a:cubicBezTo>
                    <a:pt x="27684" y="151105"/>
                    <a:pt x="31565" y="168957"/>
                    <a:pt x="39326" y="184740"/>
                  </a:cubicBezTo>
                  <a:cubicBezTo>
                    <a:pt x="47088" y="200522"/>
                    <a:pt x="57955" y="212941"/>
                    <a:pt x="72185" y="221996"/>
                  </a:cubicBezTo>
                  <a:cubicBezTo>
                    <a:pt x="86415" y="230793"/>
                    <a:pt x="102197" y="235450"/>
                    <a:pt x="120308" y="235450"/>
                  </a:cubicBezTo>
                  <a:cubicBezTo>
                    <a:pt x="137902" y="235191"/>
                    <a:pt x="153684" y="230793"/>
                    <a:pt x="167655" y="221996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993EB6-8145-B3FA-5628-1AF6C8751248}"/>
                </a:ext>
              </a:extLst>
            </p:cNvPr>
            <p:cNvSpPr/>
            <p:nvPr/>
          </p:nvSpPr>
          <p:spPr>
            <a:xfrm>
              <a:off x="4114701" y="4101174"/>
              <a:ext cx="266751" cy="257228"/>
            </a:xfrm>
            <a:custGeom>
              <a:avLst/>
              <a:gdLst>
                <a:gd name="connsiteX0" fmla="*/ 204644 w 266751"/>
                <a:gd name="connsiteY0" fmla="*/ 47174 h 257228"/>
                <a:gd name="connsiteX1" fmla="*/ 200245 w 266751"/>
                <a:gd name="connsiteY1" fmla="*/ 57782 h 257228"/>
                <a:gd name="connsiteX2" fmla="*/ 65189 w 266751"/>
                <a:gd name="connsiteY2" fmla="*/ 192837 h 257228"/>
                <a:gd name="connsiteX3" fmla="*/ 112278 w 266751"/>
                <a:gd name="connsiteY3" fmla="*/ 222591 h 257228"/>
                <a:gd name="connsiteX4" fmla="*/ 164023 w 266751"/>
                <a:gd name="connsiteY4" fmla="*/ 224402 h 257228"/>
                <a:gd name="connsiteX5" fmla="*/ 212147 w 266751"/>
                <a:gd name="connsiteY5" fmla="*/ 195942 h 257228"/>
                <a:gd name="connsiteX6" fmla="*/ 235691 w 266751"/>
                <a:gd name="connsiteY6" fmla="*/ 158168 h 257228"/>
                <a:gd name="connsiteX7" fmla="*/ 239313 w 266751"/>
                <a:gd name="connsiteY7" fmla="*/ 118065 h 257228"/>
                <a:gd name="connsiteX8" fmla="*/ 243711 w 266751"/>
                <a:gd name="connsiteY8" fmla="*/ 107457 h 257228"/>
                <a:gd name="connsiteX9" fmla="*/ 253026 w 266751"/>
                <a:gd name="connsiteY9" fmla="*/ 103835 h 257228"/>
                <a:gd name="connsiteX10" fmla="*/ 262340 w 266751"/>
                <a:gd name="connsiteY10" fmla="*/ 107457 h 257228"/>
                <a:gd name="connsiteX11" fmla="*/ 266221 w 266751"/>
                <a:gd name="connsiteY11" fmla="*/ 118583 h 257228"/>
                <a:gd name="connsiteX12" fmla="*/ 260270 w 266751"/>
                <a:gd name="connsiteY12" fmla="*/ 170328 h 257228"/>
                <a:gd name="connsiteX13" fmla="*/ 232586 w 266751"/>
                <a:gd name="connsiteY13" fmla="*/ 215864 h 257228"/>
                <a:gd name="connsiteX14" fmla="*/ 172303 w 266751"/>
                <a:gd name="connsiteY14" fmla="*/ 252603 h 257228"/>
                <a:gd name="connsiteX15" fmla="*/ 106327 w 266751"/>
                <a:gd name="connsiteY15" fmla="*/ 252344 h 257228"/>
                <a:gd name="connsiteX16" fmla="*/ 45526 w 266751"/>
                <a:gd name="connsiteY16" fmla="*/ 215088 h 257228"/>
                <a:gd name="connsiteX17" fmla="*/ 5941 w 266751"/>
                <a:gd name="connsiteY17" fmla="*/ 152217 h 257228"/>
                <a:gd name="connsiteX18" fmla="*/ 3354 w 266751"/>
                <a:gd name="connsiteY18" fmla="*/ 87794 h 257228"/>
                <a:gd name="connsiteX19" fmla="*/ 32849 w 266751"/>
                <a:gd name="connsiteY19" fmla="*/ 35014 h 257228"/>
                <a:gd name="connsiteX20" fmla="*/ 83042 w 266751"/>
                <a:gd name="connsiteY20" fmla="*/ 4743 h 257228"/>
                <a:gd name="connsiteX21" fmla="*/ 142808 w 266751"/>
                <a:gd name="connsiteY21" fmla="*/ 3449 h 257228"/>
                <a:gd name="connsiteX22" fmla="*/ 200763 w 266751"/>
                <a:gd name="connsiteY22" fmla="*/ 37083 h 257228"/>
                <a:gd name="connsiteX23" fmla="*/ 204644 w 266751"/>
                <a:gd name="connsiteY23" fmla="*/ 47174 h 257228"/>
                <a:gd name="connsiteX24" fmla="*/ 29226 w 266751"/>
                <a:gd name="connsiteY24" fmla="*/ 107975 h 257228"/>
                <a:gd name="connsiteX25" fmla="*/ 47596 w 266751"/>
                <a:gd name="connsiteY25" fmla="*/ 171622 h 257228"/>
                <a:gd name="connsiteX26" fmla="*/ 169457 w 266751"/>
                <a:gd name="connsiteY26" fmla="*/ 49761 h 257228"/>
                <a:gd name="connsiteX27" fmla="*/ 166611 w 266751"/>
                <a:gd name="connsiteY27" fmla="*/ 46915 h 257228"/>
                <a:gd name="connsiteX28" fmla="*/ 127802 w 266751"/>
                <a:gd name="connsiteY28" fmla="*/ 29580 h 257228"/>
                <a:gd name="connsiteX29" fmla="*/ 87181 w 266751"/>
                <a:gd name="connsiteY29" fmla="*/ 33720 h 257228"/>
                <a:gd name="connsiteX30" fmla="*/ 53288 w 266751"/>
                <a:gd name="connsiteY30" fmla="*/ 55194 h 257228"/>
                <a:gd name="connsiteX31" fmla="*/ 29226 w 266751"/>
                <a:gd name="connsiteY31" fmla="*/ 107975 h 2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6751" h="257228">
                  <a:moveTo>
                    <a:pt x="204644" y="47174"/>
                  </a:moveTo>
                  <a:cubicBezTo>
                    <a:pt x="204644" y="51313"/>
                    <a:pt x="203091" y="54936"/>
                    <a:pt x="200245" y="57782"/>
                  </a:cubicBezTo>
                  <a:lnTo>
                    <a:pt x="65189" y="192837"/>
                  </a:lnTo>
                  <a:cubicBezTo>
                    <a:pt x="79419" y="207067"/>
                    <a:pt x="95202" y="216899"/>
                    <a:pt x="112278" y="222591"/>
                  </a:cubicBezTo>
                  <a:cubicBezTo>
                    <a:pt x="129354" y="228024"/>
                    <a:pt x="146689" y="228542"/>
                    <a:pt x="164023" y="224402"/>
                  </a:cubicBezTo>
                  <a:cubicBezTo>
                    <a:pt x="181358" y="220004"/>
                    <a:pt x="197399" y="210689"/>
                    <a:pt x="212147" y="195942"/>
                  </a:cubicBezTo>
                  <a:cubicBezTo>
                    <a:pt x="223531" y="184558"/>
                    <a:pt x="231551" y="171880"/>
                    <a:pt x="235691" y="158168"/>
                  </a:cubicBezTo>
                  <a:cubicBezTo>
                    <a:pt x="240089" y="144455"/>
                    <a:pt x="241124" y="131001"/>
                    <a:pt x="239313" y="118065"/>
                  </a:cubicBezTo>
                  <a:cubicBezTo>
                    <a:pt x="239830" y="113408"/>
                    <a:pt x="241124" y="109786"/>
                    <a:pt x="243711" y="107457"/>
                  </a:cubicBezTo>
                  <a:cubicBezTo>
                    <a:pt x="246040" y="105129"/>
                    <a:pt x="249145" y="103835"/>
                    <a:pt x="253026" y="103835"/>
                  </a:cubicBezTo>
                  <a:cubicBezTo>
                    <a:pt x="256907" y="103835"/>
                    <a:pt x="260011" y="105129"/>
                    <a:pt x="262340" y="107457"/>
                  </a:cubicBezTo>
                  <a:cubicBezTo>
                    <a:pt x="264927" y="110045"/>
                    <a:pt x="266221" y="113667"/>
                    <a:pt x="266221" y="118583"/>
                  </a:cubicBezTo>
                  <a:cubicBezTo>
                    <a:pt x="267773" y="135400"/>
                    <a:pt x="265962" y="152735"/>
                    <a:pt x="260270" y="170328"/>
                  </a:cubicBezTo>
                  <a:cubicBezTo>
                    <a:pt x="254578" y="187921"/>
                    <a:pt x="245522" y="202928"/>
                    <a:pt x="232586" y="215864"/>
                  </a:cubicBezTo>
                  <a:cubicBezTo>
                    <a:pt x="214217" y="234234"/>
                    <a:pt x="194036" y="246394"/>
                    <a:pt x="172303" y="252603"/>
                  </a:cubicBezTo>
                  <a:cubicBezTo>
                    <a:pt x="150311" y="258813"/>
                    <a:pt x="128319" y="258813"/>
                    <a:pt x="106327" y="252344"/>
                  </a:cubicBezTo>
                  <a:cubicBezTo>
                    <a:pt x="84335" y="246135"/>
                    <a:pt x="63896" y="233716"/>
                    <a:pt x="45526" y="215088"/>
                  </a:cubicBezTo>
                  <a:cubicBezTo>
                    <a:pt x="26122" y="195683"/>
                    <a:pt x="12668" y="174726"/>
                    <a:pt x="5941" y="152217"/>
                  </a:cubicBezTo>
                  <a:cubicBezTo>
                    <a:pt x="-1045" y="129708"/>
                    <a:pt x="-1821" y="108233"/>
                    <a:pt x="3354" y="87794"/>
                  </a:cubicBezTo>
                  <a:cubicBezTo>
                    <a:pt x="8528" y="67096"/>
                    <a:pt x="18360" y="49502"/>
                    <a:pt x="32849" y="35014"/>
                  </a:cubicBezTo>
                  <a:cubicBezTo>
                    <a:pt x="47079" y="20784"/>
                    <a:pt x="63896" y="10693"/>
                    <a:pt x="83042" y="4743"/>
                  </a:cubicBezTo>
                  <a:cubicBezTo>
                    <a:pt x="102187" y="-1208"/>
                    <a:pt x="122109" y="-1467"/>
                    <a:pt x="142808" y="3449"/>
                  </a:cubicBezTo>
                  <a:cubicBezTo>
                    <a:pt x="163506" y="8365"/>
                    <a:pt x="182910" y="19749"/>
                    <a:pt x="200763" y="37083"/>
                  </a:cubicBezTo>
                  <a:cubicBezTo>
                    <a:pt x="203350" y="39412"/>
                    <a:pt x="204644" y="43034"/>
                    <a:pt x="204644" y="47174"/>
                  </a:cubicBezTo>
                  <a:close/>
                  <a:moveTo>
                    <a:pt x="29226" y="107975"/>
                  </a:moveTo>
                  <a:cubicBezTo>
                    <a:pt x="26898" y="129190"/>
                    <a:pt x="33107" y="150665"/>
                    <a:pt x="47596" y="171622"/>
                  </a:cubicBezTo>
                  <a:lnTo>
                    <a:pt x="169457" y="49761"/>
                  </a:lnTo>
                  <a:lnTo>
                    <a:pt x="166611" y="46915"/>
                  </a:lnTo>
                  <a:cubicBezTo>
                    <a:pt x="154709" y="37342"/>
                    <a:pt x="141773" y="31650"/>
                    <a:pt x="127802" y="29580"/>
                  </a:cubicBezTo>
                  <a:cubicBezTo>
                    <a:pt x="113830" y="27511"/>
                    <a:pt x="100376" y="28804"/>
                    <a:pt x="87181" y="33720"/>
                  </a:cubicBezTo>
                  <a:cubicBezTo>
                    <a:pt x="73986" y="38377"/>
                    <a:pt x="62861" y="45621"/>
                    <a:pt x="53288" y="55194"/>
                  </a:cubicBezTo>
                  <a:cubicBezTo>
                    <a:pt x="39576" y="68907"/>
                    <a:pt x="31555" y="86500"/>
                    <a:pt x="29226" y="107975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D0199E2-29D8-8AAF-F0EF-D2C691E8DFE4}"/>
                </a:ext>
              </a:extLst>
            </p:cNvPr>
            <p:cNvSpPr/>
            <p:nvPr/>
          </p:nvSpPr>
          <p:spPr>
            <a:xfrm>
              <a:off x="4422060" y="4096602"/>
              <a:ext cx="147474" cy="264419"/>
            </a:xfrm>
            <a:custGeom>
              <a:avLst/>
              <a:gdLst>
                <a:gd name="connsiteX0" fmla="*/ 139454 w 147474"/>
                <a:gd name="connsiteY0" fmla="*/ 3881 h 264419"/>
                <a:gd name="connsiteX1" fmla="*/ 147475 w 147474"/>
                <a:gd name="connsiteY1" fmla="*/ 16041 h 264419"/>
                <a:gd name="connsiteX2" fmla="*/ 143335 w 147474"/>
                <a:gd name="connsiteY2" fmla="*/ 27425 h 264419"/>
                <a:gd name="connsiteX3" fmla="*/ 133762 w 147474"/>
                <a:gd name="connsiteY3" fmla="*/ 31823 h 264419"/>
                <a:gd name="connsiteX4" fmla="*/ 123930 w 147474"/>
                <a:gd name="connsiteY4" fmla="*/ 29236 h 264419"/>
                <a:gd name="connsiteX5" fmla="*/ 109959 w 147474"/>
                <a:gd name="connsiteY5" fmla="*/ 26649 h 264419"/>
                <a:gd name="connsiteX6" fmla="*/ 72702 w 147474"/>
                <a:gd name="connsiteY6" fmla="*/ 41138 h 264419"/>
                <a:gd name="connsiteX7" fmla="*/ 42431 w 147474"/>
                <a:gd name="connsiteY7" fmla="*/ 78394 h 264419"/>
                <a:gd name="connsiteX8" fmla="*/ 30530 w 147474"/>
                <a:gd name="connsiteY8" fmla="*/ 124448 h 264419"/>
                <a:gd name="connsiteX9" fmla="*/ 30530 w 147474"/>
                <a:gd name="connsiteY9" fmla="*/ 249154 h 264419"/>
                <a:gd name="connsiteX10" fmla="*/ 26131 w 147474"/>
                <a:gd name="connsiteY10" fmla="*/ 260021 h 264419"/>
                <a:gd name="connsiteX11" fmla="*/ 15265 w 147474"/>
                <a:gd name="connsiteY11" fmla="*/ 264419 h 264419"/>
                <a:gd name="connsiteX12" fmla="*/ 4398 w 147474"/>
                <a:gd name="connsiteY12" fmla="*/ 260021 h 264419"/>
                <a:gd name="connsiteX13" fmla="*/ 0 w 147474"/>
                <a:gd name="connsiteY13" fmla="*/ 249154 h 264419"/>
                <a:gd name="connsiteX14" fmla="*/ 0 w 147474"/>
                <a:gd name="connsiteY14" fmla="*/ 22768 h 264419"/>
                <a:gd name="connsiteX15" fmla="*/ 4398 w 147474"/>
                <a:gd name="connsiteY15" fmla="*/ 11901 h 264419"/>
                <a:gd name="connsiteX16" fmla="*/ 15265 w 147474"/>
                <a:gd name="connsiteY16" fmla="*/ 7503 h 264419"/>
                <a:gd name="connsiteX17" fmla="*/ 26131 w 147474"/>
                <a:gd name="connsiteY17" fmla="*/ 11901 h 264419"/>
                <a:gd name="connsiteX18" fmla="*/ 30530 w 147474"/>
                <a:gd name="connsiteY18" fmla="*/ 22768 h 264419"/>
                <a:gd name="connsiteX19" fmla="*/ 30530 w 147474"/>
                <a:gd name="connsiteY19" fmla="*/ 67269 h 264419"/>
                <a:gd name="connsiteX20" fmla="*/ 65717 w 147474"/>
                <a:gd name="connsiteY20" fmla="*/ 19405 h 264419"/>
                <a:gd name="connsiteX21" fmla="*/ 121084 w 147474"/>
                <a:gd name="connsiteY21" fmla="*/ 0 h 264419"/>
                <a:gd name="connsiteX22" fmla="*/ 139454 w 147474"/>
                <a:gd name="connsiteY22" fmla="*/ 3881 h 2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7474" h="264419">
                  <a:moveTo>
                    <a:pt x="139454" y="3881"/>
                  </a:moveTo>
                  <a:cubicBezTo>
                    <a:pt x="144887" y="6468"/>
                    <a:pt x="147475" y="10608"/>
                    <a:pt x="147475" y="16041"/>
                  </a:cubicBezTo>
                  <a:cubicBezTo>
                    <a:pt x="147475" y="20698"/>
                    <a:pt x="146181" y="24579"/>
                    <a:pt x="143335" y="27425"/>
                  </a:cubicBezTo>
                  <a:cubicBezTo>
                    <a:pt x="140748" y="30271"/>
                    <a:pt x="137384" y="31823"/>
                    <a:pt x="133762" y="31823"/>
                  </a:cubicBezTo>
                  <a:cubicBezTo>
                    <a:pt x="131951" y="31823"/>
                    <a:pt x="128846" y="31047"/>
                    <a:pt x="123930" y="29236"/>
                  </a:cubicBezTo>
                  <a:cubicBezTo>
                    <a:pt x="119015" y="27425"/>
                    <a:pt x="114357" y="26649"/>
                    <a:pt x="109959" y="26649"/>
                  </a:cubicBezTo>
                  <a:cubicBezTo>
                    <a:pt x="97540" y="26649"/>
                    <a:pt x="85121" y="31565"/>
                    <a:pt x="72702" y="41138"/>
                  </a:cubicBezTo>
                  <a:cubicBezTo>
                    <a:pt x="60283" y="50711"/>
                    <a:pt x="50193" y="63129"/>
                    <a:pt x="42431" y="78394"/>
                  </a:cubicBezTo>
                  <a:cubicBezTo>
                    <a:pt x="34411" y="93659"/>
                    <a:pt x="30530" y="108924"/>
                    <a:pt x="30530" y="124448"/>
                  </a:cubicBezTo>
                  <a:lnTo>
                    <a:pt x="30530" y="249154"/>
                  </a:lnTo>
                  <a:cubicBezTo>
                    <a:pt x="30530" y="253553"/>
                    <a:pt x="28977" y="257175"/>
                    <a:pt x="26131" y="260021"/>
                  </a:cubicBezTo>
                  <a:cubicBezTo>
                    <a:pt x="23285" y="262867"/>
                    <a:pt x="19663" y="264419"/>
                    <a:pt x="15265" y="264419"/>
                  </a:cubicBezTo>
                  <a:cubicBezTo>
                    <a:pt x="10866" y="264419"/>
                    <a:pt x="7244" y="262867"/>
                    <a:pt x="4398" y="260021"/>
                  </a:cubicBezTo>
                  <a:cubicBezTo>
                    <a:pt x="1552" y="257175"/>
                    <a:pt x="0" y="253553"/>
                    <a:pt x="0" y="249154"/>
                  </a:cubicBezTo>
                  <a:lnTo>
                    <a:pt x="0" y="22768"/>
                  </a:lnTo>
                  <a:cubicBezTo>
                    <a:pt x="0" y="18370"/>
                    <a:pt x="1552" y="14747"/>
                    <a:pt x="4398" y="11901"/>
                  </a:cubicBezTo>
                  <a:cubicBezTo>
                    <a:pt x="7244" y="9055"/>
                    <a:pt x="10866" y="7503"/>
                    <a:pt x="15265" y="7503"/>
                  </a:cubicBezTo>
                  <a:cubicBezTo>
                    <a:pt x="19663" y="7503"/>
                    <a:pt x="23285" y="9055"/>
                    <a:pt x="26131" y="11901"/>
                  </a:cubicBezTo>
                  <a:cubicBezTo>
                    <a:pt x="28977" y="14747"/>
                    <a:pt x="30530" y="18370"/>
                    <a:pt x="30530" y="22768"/>
                  </a:cubicBezTo>
                  <a:lnTo>
                    <a:pt x="30530" y="67269"/>
                  </a:lnTo>
                  <a:cubicBezTo>
                    <a:pt x="38292" y="48123"/>
                    <a:pt x="49934" y="32082"/>
                    <a:pt x="65717" y="19405"/>
                  </a:cubicBezTo>
                  <a:cubicBezTo>
                    <a:pt x="81499" y="6727"/>
                    <a:pt x="99869" y="259"/>
                    <a:pt x="121084" y="0"/>
                  </a:cubicBezTo>
                  <a:cubicBezTo>
                    <a:pt x="127811" y="0"/>
                    <a:pt x="134021" y="1294"/>
                    <a:pt x="139454" y="3881"/>
                  </a:cubicBezTo>
                  <a:close/>
                </a:path>
              </a:pathLst>
            </a:custGeom>
            <a:grpFill/>
            <a:ln w="258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9" name="Picture 48" descr="A screenshot of a white card&#10;&#10;Description automatically generated">
            <a:extLst>
              <a:ext uri="{FF2B5EF4-FFF2-40B4-BE49-F238E27FC236}">
                <a16:creationId xmlns:a16="http://schemas.microsoft.com/office/drawing/2014/main" id="{B1D7BEBF-A1E5-B0B4-1658-3FE2514DE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54229" r="12734" b="24962"/>
          <a:stretch/>
        </p:blipFill>
        <p:spPr>
          <a:xfrm>
            <a:off x="7073407" y="3883507"/>
            <a:ext cx="1508606" cy="422226"/>
          </a:xfrm>
          <a:prstGeom prst="rect">
            <a:avLst/>
          </a:prstGeom>
        </p:spPr>
      </p:pic>
      <p:pic>
        <p:nvPicPr>
          <p:cNvPr id="50" name="Picture 49" descr="A blue and white logo&#10;&#10;Description automatically generated">
            <a:extLst>
              <a:ext uri="{FF2B5EF4-FFF2-40B4-BE49-F238E27FC236}">
                <a16:creationId xmlns:a16="http://schemas.microsoft.com/office/drawing/2014/main" id="{F84E3205-3DD0-6640-EB3E-2F1BCCD470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4100"/>
          <a:stretch/>
        </p:blipFill>
        <p:spPr>
          <a:xfrm>
            <a:off x="4934257" y="3841062"/>
            <a:ext cx="1712659" cy="51230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73720EE-7E52-9229-E999-C520E28B673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42370" y="3883507"/>
            <a:ext cx="1207375" cy="454055"/>
          </a:xfrm>
          <a:prstGeom prst="rect">
            <a:avLst/>
          </a:prstGeom>
        </p:spPr>
      </p:pic>
      <p:pic>
        <p:nvPicPr>
          <p:cNvPr id="52" name="Graphic 30">
            <a:extLst>
              <a:ext uri="{FF2B5EF4-FFF2-40B4-BE49-F238E27FC236}">
                <a16:creationId xmlns:a16="http://schemas.microsoft.com/office/drawing/2014/main" id="{3C1CDC97-67AC-3087-7A0A-397AF499A0D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08504" y="4052616"/>
            <a:ext cx="1207375" cy="17857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52C614-B228-CDB6-BCEF-30F25B966C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8" t="31944" r="24980" b="33722"/>
          <a:stretch/>
        </p:blipFill>
        <p:spPr>
          <a:xfrm>
            <a:off x="10364162" y="1412532"/>
            <a:ext cx="1457535" cy="48822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5730B6-4A97-1919-AE15-A4750B905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25" b="15280"/>
          <a:stretch/>
        </p:blipFill>
        <p:spPr>
          <a:xfrm>
            <a:off x="4963011" y="1319579"/>
            <a:ext cx="2355757" cy="610281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BF23B30-E7D1-249B-8372-4C9261EBF2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04" t="27815" r="19406" b="43155"/>
          <a:stretch/>
        </p:blipFill>
        <p:spPr>
          <a:xfrm>
            <a:off x="9786391" y="2126365"/>
            <a:ext cx="2063354" cy="610281"/>
          </a:xfrm>
          <a:prstGeom prst="rect">
            <a:avLst/>
          </a:prstGeom>
        </p:spPr>
      </p:pic>
      <p:pic>
        <p:nvPicPr>
          <p:cNvPr id="56" name="Picture 55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CD8C45B5-A194-08F0-BB8D-F3E6643D099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97" y="1396951"/>
            <a:ext cx="2748094" cy="610281"/>
          </a:xfrm>
          <a:prstGeom prst="rect">
            <a:avLst/>
          </a:prstGeom>
        </p:spPr>
      </p:pic>
      <p:pic>
        <p:nvPicPr>
          <p:cNvPr id="57" name="Picture 2">
            <a:extLst>
              <a:ext uri="{FF2B5EF4-FFF2-40B4-BE49-F238E27FC236}">
                <a16:creationId xmlns:a16="http://schemas.microsoft.com/office/drawing/2014/main" id="{DEDFE79D-D010-47F1-8524-487FFE9F2BF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9605" y="1423172"/>
            <a:ext cx="1592892" cy="39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28A1A2B-2DA5-5451-3158-18EFDFBB08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8" t="55401" r="15078" b="29048"/>
          <a:stretch/>
        </p:blipFill>
        <p:spPr>
          <a:xfrm>
            <a:off x="7509282" y="1381298"/>
            <a:ext cx="2664367" cy="6102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1C4B3BA-1C4A-EB10-EA88-BB6F88D23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1" t="25776" r="15417" b="46018"/>
          <a:stretch/>
        </p:blipFill>
        <p:spPr>
          <a:xfrm>
            <a:off x="226645" y="2126365"/>
            <a:ext cx="2455308" cy="61028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9F0B187-CF46-4105-92D4-32D1E412D4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11" t="53536" r="18240" b="28250"/>
          <a:stretch/>
        </p:blipFill>
        <p:spPr>
          <a:xfrm>
            <a:off x="6702910" y="2089959"/>
            <a:ext cx="2146003" cy="610281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C584892D-85CD-C579-CDF8-98E5902C737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619430" y="2207221"/>
            <a:ext cx="2146003" cy="37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08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60340" y="457200"/>
            <a:ext cx="399646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0340" y="1189329"/>
            <a:ext cx="3996459" cy="49161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7F2B6C7D-B329-8C7A-9979-B705984391C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535200" y="457200"/>
            <a:ext cx="6753225" cy="5648325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76218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0900C9BF-6B76-8D71-698C-35204B9FA8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53916" y="1666434"/>
            <a:ext cx="6502884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5B8E476-5866-6EEF-1D3D-316B2B7716BE}"/>
              </a:ext>
            </a:extLst>
          </p:cNvPr>
          <p:cNvSpPr>
            <a:spLocks noGrp="1"/>
          </p:cNvSpPr>
          <p:nvPr>
            <p:ph type="body" sz="quarter" idx="63"/>
          </p:nvPr>
        </p:nvSpPr>
        <p:spPr>
          <a:xfrm>
            <a:off x="5153915" y="3133104"/>
            <a:ext cx="6502883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5C5B339-6639-CD2B-17AA-0EECC68259DD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5153916" y="4633417"/>
            <a:ext cx="6502882" cy="113677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 altLang="ja-JP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0F1C08-3832-680F-41C7-869628E30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4532400" y="1819605"/>
            <a:ext cx="463364" cy="71093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1</a:t>
            </a:r>
            <a:endParaRPr lang="en-GB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4B90E2FE-F909-62A4-0184-074389A45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4532400" y="3272746"/>
            <a:ext cx="463364" cy="73799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2</a:t>
            </a:r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A63E1AB0-1061-E282-DAD8-EF6DAF811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4532400" y="4752943"/>
            <a:ext cx="463364" cy="77822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sz="1333"/>
            </a:lvl2pPr>
            <a:lvl3pPr>
              <a:defRPr sz="1333"/>
            </a:lvl3pPr>
            <a:lvl4pPr>
              <a:defRPr sz="1333"/>
            </a:lvl4pPr>
            <a:lvl5pPr>
              <a:defRPr sz="1333"/>
            </a:lvl5pPr>
          </a:lstStyle>
          <a:p>
            <a:pPr lvl="0"/>
            <a:r>
              <a:rPr lang="en-US"/>
              <a:t>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35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2400" y="1187999"/>
            <a:ext cx="7124400" cy="5032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7679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rdic Summ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rdic Summit logo">
            <a:extLst>
              <a:ext uri="{FF2B5EF4-FFF2-40B4-BE49-F238E27FC236}">
                <a16:creationId xmlns:a16="http://schemas.microsoft.com/office/drawing/2014/main" id="{050B9CCD-06C5-EED8-941A-A5F7A1E382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3318"/>
            <a:ext cx="12192000" cy="5041392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4528DC-6B10-5FC8-6BA2-88CC92484938}"/>
              </a:ext>
            </a:extLst>
          </p:cNvPr>
          <p:cNvSpPr txBox="1"/>
          <p:nvPr userDrawn="1"/>
        </p:nvSpPr>
        <p:spPr>
          <a:xfrm>
            <a:off x="0" y="5352720"/>
            <a:ext cx="12192000" cy="15052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37B12A-CF69-0947-1D32-5E94B0569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6888" y="5514975"/>
            <a:ext cx="11477625" cy="1189038"/>
          </a:xfrm>
        </p:spPr>
        <p:txBody>
          <a:bodyPr anchor="ctr">
            <a:normAutofit/>
          </a:bodyPr>
          <a:lstStyle>
            <a:lvl1pPr marL="0" indent="0">
              <a:buNone/>
              <a:defRPr sz="40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5774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32400" y="457200"/>
            <a:ext cx="7124400" cy="608400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defRPr lang="en-US" b="1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Picture Placeholder 13">
            <a:extLst>
              <a:ext uri="{FF2B5EF4-FFF2-40B4-BE49-F238E27FC236}">
                <a16:creationId xmlns:a16="http://schemas.microsoft.com/office/drawing/2014/main" id="{B994DB9A-6A3D-94C5-12A6-26642379C18A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0" y="0"/>
            <a:ext cx="4305920" cy="6302188"/>
          </a:xfrm>
          <a:prstGeom prst="rect">
            <a:avLst/>
          </a:prstGeom>
          <a:solidFill>
            <a:schemeClr val="tx1"/>
          </a:solidFill>
          <a:effectLst/>
        </p:spPr>
        <p:txBody>
          <a:bodyPr>
            <a:normAutofit/>
          </a:bodyPr>
          <a:lstStyle>
            <a:lvl1pPr marL="0" indent="0">
              <a:buNone/>
              <a:defRPr sz="1867" b="1" i="0">
                <a:ln>
                  <a:noFill/>
                </a:ln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altLang="ja-JP" noProof="0"/>
              <a:t>Click icon to add picture</a:t>
            </a:r>
            <a:endParaRPr lang="en-US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A88363B-CE01-F26F-3254-8EACEFB3B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32398" y="1522800"/>
            <a:ext cx="7124401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3141D8-468F-5ACA-8C6C-B89C1AE0AF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32438" y="1065600"/>
            <a:ext cx="712421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166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5F0452A0-F32A-D0F2-2B71-361C69625A46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Thank you slide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Thank you!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5280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QA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QA with speaker(s)</a:t>
            </a:r>
          </a:p>
        </p:txBody>
      </p:sp>
    </p:spTree>
    <p:extLst>
      <p:ext uri="{BB962C8B-B14F-4D97-AF65-F5344CB8AC3E}">
        <p14:creationId xmlns:p14="http://schemas.microsoft.com/office/powerpoint/2010/main" val="2810413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32CC27-EB2C-1E3F-6BB6-1FB216A3A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71924" y="233196"/>
            <a:ext cx="7728667" cy="3195804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3" name="TextBox 2" descr="QA">
            <a:extLst>
              <a:ext uri="{FF2B5EF4-FFF2-40B4-BE49-F238E27FC236}">
                <a16:creationId xmlns:a16="http://schemas.microsoft.com/office/drawing/2014/main" id="{F0406A68-F8A7-0002-3058-85DD3BE72549}"/>
              </a:ext>
            </a:extLst>
          </p:cNvPr>
          <p:cNvSpPr txBox="1"/>
          <p:nvPr userDrawn="1"/>
        </p:nvSpPr>
        <p:spPr>
          <a:xfrm>
            <a:off x="0" y="3538330"/>
            <a:ext cx="12192000" cy="2894275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4400">
                <a:latin typeface="Abel" panose="02000506030000020004" pitchFamily="2" charset="0"/>
                <a:ea typeface="+mj-ea"/>
                <a:cs typeface="+mj-cs"/>
              </a:defRPr>
            </a:lvl1pPr>
          </a:lstStyle>
          <a:p>
            <a:pPr lvl="0"/>
            <a:r>
              <a:rPr lang="en-US" sz="11500"/>
              <a:t>FEEDBACK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C4CC87F-8CD2-8EA6-94E2-5969C008A58E}"/>
              </a:ext>
            </a:extLst>
          </p:cNvPr>
          <p:cNvSpPr txBox="1">
            <a:spLocks noGrp="1"/>
          </p:cNvSpPr>
          <p:nvPr>
            <p:ph type="title" idx="4294967295" hasCustomPrompt="1"/>
          </p:nvPr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Segoe UI" panose="020B0502040204020203" pitchFamily="34" charset="0"/>
              </a:rPr>
              <a:t>Feedback to speakers</a:t>
            </a:r>
          </a:p>
        </p:txBody>
      </p:sp>
    </p:spTree>
    <p:extLst>
      <p:ext uri="{BB962C8B-B14F-4D97-AF65-F5344CB8AC3E}">
        <p14:creationId xmlns:p14="http://schemas.microsoft.com/office/powerpoint/2010/main" val="1649826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eedb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feedback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7" t="-164" r="9245" b="164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If you enjoyed this session, please take a moment to rate it in the app.</a:t>
            </a:r>
          </a:p>
        </p:txBody>
      </p:sp>
    </p:spTree>
    <p:extLst>
      <p:ext uri="{BB962C8B-B14F-4D97-AF65-F5344CB8AC3E}">
        <p14:creationId xmlns:p14="http://schemas.microsoft.com/office/powerpoint/2010/main" val="3396973349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Questions &amp; Answers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" name="Picture Placeholder 9" descr="Sticky notes with question marks">
            <a:extLst>
              <a:ext uri="{FF2B5EF4-FFF2-40B4-BE49-F238E27FC236}">
                <a16:creationId xmlns:a16="http://schemas.microsoft.com/office/drawing/2014/main" id="{FCF1A8FF-CDE9-117B-16B2-0DBD240552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r="14487"/>
          <a:stretch/>
        </p:blipFill>
        <p:spPr>
          <a:xfrm rot="20457976">
            <a:off x="7640638" y="1384300"/>
            <a:ext cx="3568700" cy="3349625"/>
          </a:xfrm>
          <a:prstGeom prst="pentagon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B20C1-6633-BA88-DE25-C57C58A0A0F0}"/>
              </a:ext>
            </a:extLst>
          </p:cNvPr>
          <p:cNvSpPr txBox="1"/>
          <p:nvPr userDrawn="1"/>
        </p:nvSpPr>
        <p:spPr>
          <a:xfrm>
            <a:off x="664366" y="3149842"/>
            <a:ext cx="5431634" cy="149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  <a:defRPr sz="3200"/>
            </a:lvl1pPr>
            <a:lvl2pPr marL="6858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4pPr>
            <a:lvl5pPr marL="2057400" indent="-2286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/>
              <a:t>Do you have any questions? </a:t>
            </a:r>
          </a:p>
        </p:txBody>
      </p:sp>
    </p:spTree>
    <p:extLst>
      <p:ext uri="{BB962C8B-B14F-4D97-AF65-F5344CB8AC3E}">
        <p14:creationId xmlns:p14="http://schemas.microsoft.com/office/powerpoint/2010/main" val="178155872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ss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A075A2F3-A99D-3789-8D89-FBD5DEBF7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2C97A88B-94DF-0B9E-9922-B2E7A1E14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9550" y="89574"/>
            <a:ext cx="4883435" cy="2019300"/>
          </a:xfrm>
          <a:prstGeom prst="rect">
            <a:avLst/>
          </a:prstGeom>
          <a:solidFill>
            <a:srgbClr val="D8DEE9"/>
          </a:solidFill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B9C30227-3D33-2C97-E4AE-B94DE14A70A9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/>
              <a:t>Session introduction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94C669A4-AC23-EDDD-61B7-5707ABD6AF80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64366" y="3149843"/>
            <a:ext cx="5883658" cy="818232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4000"/>
            </a:lvl1pPr>
          </a:lstStyle>
          <a:p>
            <a:pPr lvl="0"/>
            <a:r>
              <a:rPr lang="en-US"/>
              <a:t>Your title</a:t>
            </a:r>
            <a:endParaRPr lang="en-GB"/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8AC9BA92-3B37-9FC5-378A-D1D7B66F7C8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4366" y="4057650"/>
            <a:ext cx="5883659" cy="1544128"/>
          </a:xfrm>
        </p:spPr>
        <p:txBody>
          <a:bodyPr>
            <a:noAutofit/>
          </a:bodyPr>
          <a:lstStyle>
            <a:lvl1pPr marL="0" indent="0">
              <a:buNone/>
              <a:defRPr sz="4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Session title</a:t>
            </a:r>
            <a:endParaRPr lang="en-GB"/>
          </a:p>
        </p:txBody>
      </p:sp>
      <p:sp>
        <p:nvSpPr>
          <p:cNvPr id="65" name="Picture Placeholder 2" descr="Speaker Bio Picture">
            <a:extLst>
              <a:ext uri="{FF2B5EF4-FFF2-40B4-BE49-F238E27FC236}">
                <a16:creationId xmlns:a16="http://schemas.microsoft.com/office/drawing/2014/main" id="{0687944E-254C-B4BB-5C9E-2E2523E97EEC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3E5AC-2471-48C4-7C83-1D99BF123A3B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64366" y="2177888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</p:spTree>
    <p:extLst>
      <p:ext uri="{BB962C8B-B14F-4D97-AF65-F5344CB8AC3E}">
        <p14:creationId xmlns:p14="http://schemas.microsoft.com/office/powerpoint/2010/main" val="114720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BA32BDE-F4CA-AD1E-851F-F990CCD50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8599"/>
          <a:stretch/>
        </p:blipFill>
        <p:spPr>
          <a:xfrm>
            <a:off x="6762467" y="697581"/>
            <a:ext cx="4894751" cy="5125112"/>
          </a:xfrm>
          <a:prstGeom prst="rect">
            <a:avLst/>
          </a:prstGeom>
        </p:spPr>
      </p:pic>
      <p:sp>
        <p:nvSpPr>
          <p:cNvPr id="29" name="Title 2">
            <a:extLst>
              <a:ext uri="{FF2B5EF4-FFF2-40B4-BE49-F238E27FC236}">
                <a16:creationId xmlns:a16="http://schemas.microsoft.com/office/drawing/2014/main" id="{97D0A93D-FD93-F03F-B6DA-177798678672}"/>
              </a:ext>
            </a:extLst>
          </p:cNvPr>
          <p:cNvSpPr txBox="1">
            <a:spLocks/>
          </p:cNvSpPr>
          <p:nvPr userDrawn="1"/>
        </p:nvSpPr>
        <p:spPr>
          <a:xfrm>
            <a:off x="496200" y="-608400"/>
            <a:ext cx="11199600" cy="6084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nb-NO" sz="32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362A89-D5ED-3D8B-C209-774461513E9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51695" y="1616151"/>
            <a:ext cx="5821122" cy="818232"/>
          </a:xfrm>
        </p:spPr>
        <p:txBody>
          <a:bodyPr>
            <a:normAutofit/>
          </a:bodyPr>
          <a:lstStyle>
            <a:lvl1pPr marL="0" indent="0" algn="l">
              <a:buNone/>
              <a:defRPr sz="4000"/>
            </a:lvl1pPr>
          </a:lstStyle>
          <a:p>
            <a:pPr lvl="0"/>
            <a:r>
              <a:rPr lang="en-US"/>
              <a:t>Your title and place of work</a:t>
            </a:r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6D3C3E-F87A-4778-9782-4D0F382031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51695" y="2515923"/>
            <a:ext cx="5821122" cy="114145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Fun facts</a:t>
            </a:r>
            <a:endParaRPr lang="en-GB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F8E553D-023A-D80E-5528-04BAD9BB72F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1315359" y="3785712"/>
            <a:ext cx="5176043" cy="466298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Email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513DF4-8A62-226B-EEA9-14C530DD4D75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315358" y="4308485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LinkedIn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19578EE-A517-B6CA-76AF-4EF5F7F69ED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1315359" y="4837019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Twitter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6834BD-8D29-C7AD-6BC4-1C8850F34684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321976" y="5356394"/>
            <a:ext cx="5176043" cy="466299"/>
          </a:xfrm>
        </p:spPr>
        <p:txBody>
          <a:bodyPr anchor="ctr"/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Website</a:t>
            </a:r>
          </a:p>
        </p:txBody>
      </p:sp>
      <p:grpSp>
        <p:nvGrpSpPr>
          <p:cNvPr id="34" name="Google Shape;12880;p136" descr="LinkedIn">
            <a:extLst>
              <a:ext uri="{FF2B5EF4-FFF2-40B4-BE49-F238E27FC236}">
                <a16:creationId xmlns:a16="http://schemas.microsoft.com/office/drawing/2014/main" id="{EC986E67-0AA8-1F05-147B-309B2541E45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4" y="4299500"/>
            <a:ext cx="475809" cy="475284"/>
            <a:chOff x="3752358" y="3817349"/>
            <a:chExt cx="346056" cy="345674"/>
          </a:xfrm>
        </p:grpSpPr>
        <p:sp>
          <p:nvSpPr>
            <p:cNvPr id="35" name="Google Shape;12881;p136">
              <a:extLst>
                <a:ext uri="{FF2B5EF4-FFF2-40B4-BE49-F238E27FC236}">
                  <a16:creationId xmlns:a16="http://schemas.microsoft.com/office/drawing/2014/main" id="{29ED8B93-1F4B-E601-C9EB-DDB92375A565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882;p136">
              <a:extLst>
                <a:ext uri="{FF2B5EF4-FFF2-40B4-BE49-F238E27FC236}">
                  <a16:creationId xmlns:a16="http://schemas.microsoft.com/office/drawing/2014/main" id="{746D38FB-8267-141C-7F0A-6FCAEC817341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883;p136">
              <a:extLst>
                <a:ext uri="{FF2B5EF4-FFF2-40B4-BE49-F238E27FC236}">
                  <a16:creationId xmlns:a16="http://schemas.microsoft.com/office/drawing/2014/main" id="{00479730-7050-B3A6-7D84-BE01D7EC2840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884;p136">
              <a:extLst>
                <a:ext uri="{FF2B5EF4-FFF2-40B4-BE49-F238E27FC236}">
                  <a16:creationId xmlns:a16="http://schemas.microsoft.com/office/drawing/2014/main" id="{D4D70B89-C4A7-2A5A-6CC8-E0D54B395960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2893;p136" descr="Twitter (X)">
            <a:extLst>
              <a:ext uri="{FF2B5EF4-FFF2-40B4-BE49-F238E27FC236}">
                <a16:creationId xmlns:a16="http://schemas.microsoft.com/office/drawing/2014/main" id="{77DA7B79-EE9A-0357-9380-D113F00DBB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5" y="4827990"/>
            <a:ext cx="475809" cy="475328"/>
            <a:chOff x="4201447" y="3817349"/>
            <a:chExt cx="346024" cy="345674"/>
          </a:xfrm>
        </p:grpSpPr>
        <p:sp>
          <p:nvSpPr>
            <p:cNvPr id="40" name="Google Shape;12894;p136">
              <a:extLst>
                <a:ext uri="{FF2B5EF4-FFF2-40B4-BE49-F238E27FC236}">
                  <a16:creationId xmlns:a16="http://schemas.microsoft.com/office/drawing/2014/main" id="{2585580A-35B7-3448-81EF-E80081D81D53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895;p136">
              <a:extLst>
                <a:ext uri="{FF2B5EF4-FFF2-40B4-BE49-F238E27FC236}">
                  <a16:creationId xmlns:a16="http://schemas.microsoft.com/office/drawing/2014/main" id="{BAEFE885-D3F1-9067-00B3-493E5C74B750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roup 7" descr="Email">
            <a:extLst>
              <a:ext uri="{FF2B5EF4-FFF2-40B4-BE49-F238E27FC236}">
                <a16:creationId xmlns:a16="http://schemas.microsoft.com/office/drawing/2014/main" id="{960C88D2-5CCD-A08E-F197-0761124753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51698" y="3776726"/>
            <a:ext cx="475809" cy="475284"/>
            <a:chOff x="960581" y="3861725"/>
            <a:chExt cx="346056" cy="345674"/>
          </a:xfrm>
        </p:grpSpPr>
        <p:sp>
          <p:nvSpPr>
            <p:cNvPr id="42" name="Google Shape;9906;p130">
              <a:extLst>
                <a:ext uri="{FF2B5EF4-FFF2-40B4-BE49-F238E27FC236}">
                  <a16:creationId xmlns:a16="http://schemas.microsoft.com/office/drawing/2014/main" id="{C083FBA8-0243-2499-6621-E1DBDE08BD62}"/>
                </a:ext>
              </a:extLst>
            </p:cNvPr>
            <p:cNvSpPr/>
            <p:nvPr userDrawn="1"/>
          </p:nvSpPr>
          <p:spPr>
            <a:xfrm>
              <a:off x="993592" y="3921029"/>
              <a:ext cx="264504" cy="26052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881;p136">
              <a:extLst>
                <a:ext uri="{FF2B5EF4-FFF2-40B4-BE49-F238E27FC236}">
                  <a16:creationId xmlns:a16="http://schemas.microsoft.com/office/drawing/2014/main" id="{E28248F4-AAAB-E183-8980-578D691246C6}"/>
                </a:ext>
              </a:extLst>
            </p:cNvPr>
            <p:cNvSpPr/>
            <p:nvPr userDrawn="1"/>
          </p:nvSpPr>
          <p:spPr>
            <a:xfrm>
              <a:off x="960580" y="386172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oup 10" descr="Website">
            <a:extLst>
              <a:ext uri="{FF2B5EF4-FFF2-40B4-BE49-F238E27FC236}">
                <a16:creationId xmlns:a16="http://schemas.microsoft.com/office/drawing/2014/main" id="{11225CB4-3900-F689-6CF6-64458613CC5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 userDrawn="1"/>
        </p:nvGrpSpPr>
        <p:grpSpPr>
          <a:xfrm>
            <a:off x="766555" y="5351902"/>
            <a:ext cx="475809" cy="475284"/>
            <a:chOff x="971371" y="5370205"/>
            <a:chExt cx="346056" cy="345674"/>
          </a:xfrm>
        </p:grpSpPr>
        <p:sp>
          <p:nvSpPr>
            <p:cNvPr id="52" name="Google Shape;12881;p136">
              <a:extLst>
                <a:ext uri="{FF2B5EF4-FFF2-40B4-BE49-F238E27FC236}">
                  <a16:creationId xmlns:a16="http://schemas.microsoft.com/office/drawing/2014/main" id="{627480F1-1578-1E5B-71B6-3D2811B8A104}"/>
                </a:ext>
              </a:extLst>
            </p:cNvPr>
            <p:cNvSpPr/>
            <p:nvPr userDrawn="1"/>
          </p:nvSpPr>
          <p:spPr>
            <a:xfrm>
              <a:off x="971371" y="5370205"/>
              <a:ext cx="346056" cy="345674"/>
            </a:xfrm>
            <a:prstGeom prst="roundRect">
              <a:avLst/>
            </a:prstGeom>
            <a:noFill/>
            <a:ln w="12700">
              <a:solidFill>
                <a:srgbClr val="657E9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8C49B149-D139-C15C-6945-8055C34BFC43}"/>
                </a:ext>
              </a:extLst>
            </p:cNvPr>
            <p:cNvGrpSpPr/>
            <p:nvPr userDrawn="1"/>
          </p:nvGrpSpPr>
          <p:grpSpPr>
            <a:xfrm>
              <a:off x="1013063" y="5406252"/>
              <a:ext cx="262672" cy="260466"/>
              <a:chOff x="8637597" y="3486605"/>
              <a:chExt cx="262672" cy="260466"/>
            </a:xfrm>
          </p:grpSpPr>
          <p:sp>
            <p:nvSpPr>
              <p:cNvPr id="53" name="Google Shape;10913;p132">
                <a:extLst>
                  <a:ext uri="{FF2B5EF4-FFF2-40B4-BE49-F238E27FC236}">
                    <a16:creationId xmlns:a16="http://schemas.microsoft.com/office/drawing/2014/main" id="{02382B3D-96EC-DA62-2E2F-F7894F65C939}"/>
                  </a:ext>
                </a:extLst>
              </p:cNvPr>
              <p:cNvSpPr/>
              <p:nvPr userDrawn="1"/>
            </p:nvSpPr>
            <p:spPr>
              <a:xfrm>
                <a:off x="8639124" y="3486605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0913;p132">
                <a:extLst>
                  <a:ext uri="{FF2B5EF4-FFF2-40B4-BE49-F238E27FC236}">
                    <a16:creationId xmlns:a16="http://schemas.microsoft.com/office/drawing/2014/main" id="{B2E3ACEE-43D6-D622-6BB1-D0187869B736}"/>
                  </a:ext>
                </a:extLst>
              </p:cNvPr>
              <p:cNvSpPr/>
              <p:nvPr userDrawn="1"/>
            </p:nvSpPr>
            <p:spPr>
              <a:xfrm rot="10800000">
                <a:off x="8637597" y="3563999"/>
                <a:ext cx="261145" cy="183072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5752" extrusionOk="0">
                    <a:moveTo>
                      <a:pt x="2727" y="536"/>
                    </a:moveTo>
                    <a:cubicBezTo>
                      <a:pt x="2501" y="715"/>
                      <a:pt x="2311" y="953"/>
                      <a:pt x="2132" y="1227"/>
                    </a:cubicBezTo>
                    <a:cubicBezTo>
                      <a:pt x="2013" y="1417"/>
                      <a:pt x="1906" y="1608"/>
                      <a:pt x="1799" y="1822"/>
                    </a:cubicBezTo>
                    <a:lnTo>
                      <a:pt x="1013" y="1822"/>
                    </a:lnTo>
                    <a:cubicBezTo>
                      <a:pt x="1465" y="1239"/>
                      <a:pt x="2037" y="798"/>
                      <a:pt x="2727" y="536"/>
                    </a:cubicBezTo>
                    <a:close/>
                    <a:moveTo>
                      <a:pt x="3930" y="286"/>
                    </a:moveTo>
                    <a:lnTo>
                      <a:pt x="3930" y="1822"/>
                    </a:lnTo>
                    <a:lnTo>
                      <a:pt x="2120" y="1822"/>
                    </a:lnTo>
                    <a:cubicBezTo>
                      <a:pt x="2537" y="941"/>
                      <a:pt x="3192" y="358"/>
                      <a:pt x="3930" y="286"/>
                    </a:cubicBezTo>
                    <a:close/>
                    <a:moveTo>
                      <a:pt x="4216" y="286"/>
                    </a:moveTo>
                    <a:cubicBezTo>
                      <a:pt x="4954" y="346"/>
                      <a:pt x="5609" y="941"/>
                      <a:pt x="6025" y="1822"/>
                    </a:cubicBezTo>
                    <a:lnTo>
                      <a:pt x="4216" y="1822"/>
                    </a:lnTo>
                    <a:lnTo>
                      <a:pt x="4216" y="286"/>
                    </a:lnTo>
                    <a:close/>
                    <a:moveTo>
                      <a:pt x="5418" y="536"/>
                    </a:moveTo>
                    <a:cubicBezTo>
                      <a:pt x="6109" y="798"/>
                      <a:pt x="6704" y="1239"/>
                      <a:pt x="7133" y="1822"/>
                    </a:cubicBezTo>
                    <a:lnTo>
                      <a:pt x="6347" y="1822"/>
                    </a:lnTo>
                    <a:cubicBezTo>
                      <a:pt x="6252" y="1608"/>
                      <a:pt x="6133" y="1406"/>
                      <a:pt x="6014" y="1227"/>
                    </a:cubicBezTo>
                    <a:cubicBezTo>
                      <a:pt x="5835" y="953"/>
                      <a:pt x="5644" y="715"/>
                      <a:pt x="5418" y="536"/>
                    </a:cubicBezTo>
                    <a:close/>
                    <a:moveTo>
                      <a:pt x="1680" y="2108"/>
                    </a:moveTo>
                    <a:cubicBezTo>
                      <a:pt x="1489" y="2668"/>
                      <a:pt x="1370" y="3299"/>
                      <a:pt x="1358" y="3953"/>
                    </a:cubicBezTo>
                    <a:lnTo>
                      <a:pt x="275" y="3953"/>
                    </a:lnTo>
                    <a:cubicBezTo>
                      <a:pt x="299" y="3275"/>
                      <a:pt x="489" y="2656"/>
                      <a:pt x="822" y="2108"/>
                    </a:cubicBezTo>
                    <a:close/>
                    <a:moveTo>
                      <a:pt x="3930" y="2108"/>
                    </a:moveTo>
                    <a:lnTo>
                      <a:pt x="3930" y="3953"/>
                    </a:lnTo>
                    <a:lnTo>
                      <a:pt x="1644" y="3953"/>
                    </a:lnTo>
                    <a:cubicBezTo>
                      <a:pt x="1656" y="3275"/>
                      <a:pt x="1787" y="2656"/>
                      <a:pt x="2001" y="2108"/>
                    </a:cubicBezTo>
                    <a:close/>
                    <a:moveTo>
                      <a:pt x="6145" y="2108"/>
                    </a:moveTo>
                    <a:cubicBezTo>
                      <a:pt x="6359" y="2644"/>
                      <a:pt x="6490" y="3263"/>
                      <a:pt x="6502" y="3953"/>
                    </a:cubicBezTo>
                    <a:lnTo>
                      <a:pt x="4216" y="3953"/>
                    </a:lnTo>
                    <a:lnTo>
                      <a:pt x="4216" y="2108"/>
                    </a:lnTo>
                    <a:close/>
                    <a:moveTo>
                      <a:pt x="7311" y="2108"/>
                    </a:moveTo>
                    <a:cubicBezTo>
                      <a:pt x="7633" y="2644"/>
                      <a:pt x="7847" y="3263"/>
                      <a:pt x="7859" y="3953"/>
                    </a:cubicBezTo>
                    <a:lnTo>
                      <a:pt x="6787" y="3953"/>
                    </a:lnTo>
                    <a:cubicBezTo>
                      <a:pt x="6776" y="3299"/>
                      <a:pt x="6656" y="2668"/>
                      <a:pt x="6442" y="2108"/>
                    </a:cubicBezTo>
                    <a:close/>
                    <a:moveTo>
                      <a:pt x="4085" y="1"/>
                    </a:moveTo>
                    <a:cubicBezTo>
                      <a:pt x="2989" y="1"/>
                      <a:pt x="1965" y="429"/>
                      <a:pt x="1192" y="1191"/>
                    </a:cubicBezTo>
                    <a:cubicBezTo>
                      <a:pt x="418" y="1953"/>
                      <a:pt x="1" y="3001"/>
                      <a:pt x="1" y="4084"/>
                    </a:cubicBezTo>
                    <a:cubicBezTo>
                      <a:pt x="1" y="4632"/>
                      <a:pt x="108" y="5156"/>
                      <a:pt x="310" y="5656"/>
                    </a:cubicBezTo>
                    <a:cubicBezTo>
                      <a:pt x="337" y="5719"/>
                      <a:pt x="392" y="5748"/>
                      <a:pt x="443" y="5748"/>
                    </a:cubicBezTo>
                    <a:cubicBezTo>
                      <a:pt x="459" y="5748"/>
                      <a:pt x="475" y="5745"/>
                      <a:pt x="489" y="5739"/>
                    </a:cubicBezTo>
                    <a:cubicBezTo>
                      <a:pt x="560" y="5704"/>
                      <a:pt x="596" y="5620"/>
                      <a:pt x="560" y="5549"/>
                    </a:cubicBezTo>
                    <a:cubicBezTo>
                      <a:pt x="382" y="5144"/>
                      <a:pt x="299" y="4692"/>
                      <a:pt x="287" y="4227"/>
                    </a:cubicBezTo>
                    <a:lnTo>
                      <a:pt x="1370" y="4227"/>
                    </a:lnTo>
                    <a:lnTo>
                      <a:pt x="1370" y="4394"/>
                    </a:lnTo>
                    <a:cubicBezTo>
                      <a:pt x="1370" y="4465"/>
                      <a:pt x="1442" y="4525"/>
                      <a:pt x="1513" y="4525"/>
                    </a:cubicBezTo>
                    <a:cubicBezTo>
                      <a:pt x="1596" y="4525"/>
                      <a:pt x="1656" y="4454"/>
                      <a:pt x="1656" y="4382"/>
                    </a:cubicBezTo>
                    <a:lnTo>
                      <a:pt x="1656" y="4227"/>
                    </a:lnTo>
                    <a:lnTo>
                      <a:pt x="3942" y="4227"/>
                    </a:lnTo>
                    <a:lnTo>
                      <a:pt x="3942" y="4394"/>
                    </a:lnTo>
                    <a:cubicBezTo>
                      <a:pt x="3942" y="4465"/>
                      <a:pt x="4001" y="4549"/>
                      <a:pt x="4097" y="4549"/>
                    </a:cubicBezTo>
                    <a:cubicBezTo>
                      <a:pt x="4168" y="4549"/>
                      <a:pt x="4240" y="4489"/>
                      <a:pt x="4240" y="4394"/>
                    </a:cubicBezTo>
                    <a:lnTo>
                      <a:pt x="4240" y="4227"/>
                    </a:lnTo>
                    <a:lnTo>
                      <a:pt x="6537" y="4227"/>
                    </a:lnTo>
                    <a:lnTo>
                      <a:pt x="6537" y="4382"/>
                    </a:lnTo>
                    <a:cubicBezTo>
                      <a:pt x="6537" y="4454"/>
                      <a:pt x="6597" y="4525"/>
                      <a:pt x="6668" y="4525"/>
                    </a:cubicBezTo>
                    <a:cubicBezTo>
                      <a:pt x="6740" y="4525"/>
                      <a:pt x="6799" y="4465"/>
                      <a:pt x="6823" y="4394"/>
                    </a:cubicBezTo>
                    <a:lnTo>
                      <a:pt x="6823" y="4227"/>
                    </a:lnTo>
                    <a:lnTo>
                      <a:pt x="7907" y="4227"/>
                    </a:lnTo>
                    <a:cubicBezTo>
                      <a:pt x="7895" y="4692"/>
                      <a:pt x="7788" y="5120"/>
                      <a:pt x="7621" y="5549"/>
                    </a:cubicBezTo>
                    <a:cubicBezTo>
                      <a:pt x="7597" y="5632"/>
                      <a:pt x="7621" y="5704"/>
                      <a:pt x="7692" y="5739"/>
                    </a:cubicBezTo>
                    <a:cubicBezTo>
                      <a:pt x="7704" y="5751"/>
                      <a:pt x="7728" y="5751"/>
                      <a:pt x="7752" y="5751"/>
                    </a:cubicBezTo>
                    <a:cubicBezTo>
                      <a:pt x="7811" y="5751"/>
                      <a:pt x="7859" y="5716"/>
                      <a:pt x="7895" y="5656"/>
                    </a:cubicBezTo>
                    <a:cubicBezTo>
                      <a:pt x="8097" y="5168"/>
                      <a:pt x="8204" y="4632"/>
                      <a:pt x="8204" y="4084"/>
                    </a:cubicBezTo>
                    <a:cubicBezTo>
                      <a:pt x="8157" y="3001"/>
                      <a:pt x="7740" y="1965"/>
                      <a:pt x="6966" y="1191"/>
                    </a:cubicBezTo>
                    <a:cubicBezTo>
                      <a:pt x="6192" y="417"/>
                      <a:pt x="5168" y="1"/>
                      <a:pt x="4085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:endParaRPr sz="1400" kern="0">
                  <a:solidFill>
                    <a:srgbClr val="000000"/>
                  </a:solidFill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" name="Picture Placeholder 2" descr="Speaker Bio Picture">
            <a:extLst>
              <a:ext uri="{FF2B5EF4-FFF2-40B4-BE49-F238E27FC236}">
                <a16:creationId xmlns:a16="http://schemas.microsoft.com/office/drawing/2014/main" id="{B42FA331-B035-13BF-2441-679A23D09D8F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 rot="20457976">
            <a:off x="7639888" y="1384449"/>
            <a:ext cx="3568792" cy="3349003"/>
          </a:xfrm>
          <a:prstGeom prst="pentagon">
            <a:avLst/>
          </a:prstGeom>
          <a:solidFill>
            <a:srgbClr val="DBDBDB">
              <a:alpha val="65098"/>
            </a:srgb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3B19BF-2ED9-BF36-9120-25B82E01F2A1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42071" y="653549"/>
            <a:ext cx="5884863" cy="881062"/>
          </a:xfrm>
        </p:spPr>
        <p:txBody>
          <a:bodyPr anchor="ctr">
            <a:noAutofit/>
          </a:bodyPr>
          <a:lstStyle>
            <a:lvl1pPr marL="0" indent="0">
              <a:buNone/>
              <a:defRPr lang="en-US" sz="4800" b="1" kern="1200" dirty="0">
                <a:solidFill>
                  <a:schemeClr val="tx1"/>
                </a:solidFill>
                <a:latin typeface="+mj-lt"/>
                <a:ea typeface="+mj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Your name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2510A5A-334C-B68A-69FD-D389EF4BFC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0494" y="-675994"/>
            <a:ext cx="11199600" cy="608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introduction</a:t>
            </a:r>
          </a:p>
        </p:txBody>
      </p:sp>
    </p:spTree>
    <p:extLst>
      <p:ext uri="{BB962C8B-B14F-4D97-AF65-F5344CB8AC3E}">
        <p14:creationId xmlns:p14="http://schemas.microsoft.com/office/powerpoint/2010/main" val="2692215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1291572"/>
          </a:xfrm>
        </p:spPr>
        <p:txBody>
          <a:bodyPr wrap="square" lIns="0" tIns="0" rIns="0" bIns="0" anchor="t">
            <a:spAutoFit/>
          </a:bodyPr>
          <a:lstStyle>
            <a:lvl1pPr algn="r">
              <a:lnSpc>
                <a:spcPct val="120000"/>
              </a:lnSpc>
              <a:defRPr lang="en-US" sz="3600" b="1" i="0">
                <a:solidFill>
                  <a:schemeClr val="accent2">
                    <a:lumMod val="50000"/>
                  </a:schemeClr>
                </a:solidFill>
                <a:latin typeface="+mj-lt"/>
                <a:cs typeface="Segoe UI Semibold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417871"/>
          </a:xfrm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defRPr lang="en-US" sz="2400" b="0" i="0">
                <a:latin typeface="+mj-lt"/>
                <a:cs typeface="Segoe UI Semilight" panose="020B0402040204020203" pitchFamily="34" charset="0"/>
              </a:defRPr>
            </a:lvl1pPr>
          </a:lstStyle>
          <a:p>
            <a:pPr marL="0" lvl="0" indent="0"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2017713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7600" y="2017713"/>
            <a:ext cx="7009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919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50831"/>
            <a:ext cx="3468956" cy="4972684"/>
          </a:xfrm>
        </p:spPr>
        <p:txBody>
          <a:bodyPr anchor="t"/>
          <a:lstStyle>
            <a:lvl1pPr>
              <a:lnSpc>
                <a:spcPct val="120000"/>
              </a:lnSpc>
              <a:defRPr sz="3600" b="1">
                <a:gradFill>
                  <a:gsLst>
                    <a:gs pos="15385">
                      <a:schemeClr val="tx1"/>
                    </a:gs>
                    <a:gs pos="36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8200" y="1369475"/>
            <a:ext cx="7008600" cy="4854039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57200" y="1096339"/>
            <a:ext cx="3477325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1081349"/>
            <a:ext cx="7009200" cy="0"/>
          </a:xfrm>
          <a:prstGeom prst="line">
            <a:avLst/>
          </a:prstGeom>
          <a:ln w="12700">
            <a:solidFill>
              <a:schemeClr val="tx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220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E3310-DD18-4656-B7CC-A8D86E16E6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77593-523A-437E-869F-5FEA542822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7761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4541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vert="horz" lIns="91440" tIns="45720" rIns="91440" bIns="45720" rtlCol="0" anchor="t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add title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066967-B1BF-BC8F-207B-6EAD3B7AF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522800"/>
            <a:ext cx="11199599" cy="465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E3CB4C4-A5D2-A53E-0955-3A5FB68E9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347" y="1065600"/>
            <a:ext cx="11199303" cy="4250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400"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957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8D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AB0B97-7DFA-4D72-8FA7-59FF0F1A9558}"/>
              </a:ext>
            </a:extLst>
          </p:cNvPr>
          <p:cNvSpPr/>
          <p:nvPr userDrawn="1"/>
        </p:nvSpPr>
        <p:spPr>
          <a:xfrm>
            <a:off x="1" y="6311901"/>
            <a:ext cx="12192000" cy="54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EE769-EA57-BDF6-11CC-79A448A535EC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0"/>
            <a:ext cx="12192000" cy="63119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9C26DC-3097-4ECD-B920-93627CEFC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199600" cy="608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B2948B-30F0-4CD6-968F-056E93378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189329"/>
            <a:ext cx="11199600" cy="503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F50540C-B132-4D0E-A7B2-F000F2969122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5" y="6435630"/>
            <a:ext cx="1484223" cy="308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81D628-6222-2215-1F92-CFB375E82AD4}"/>
              </a:ext>
            </a:extLst>
          </p:cNvPr>
          <p:cNvSpPr txBox="1"/>
          <p:nvPr userDrawn="1"/>
        </p:nvSpPr>
        <p:spPr>
          <a:xfrm>
            <a:off x="4918710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www.nordicsummit.info</a:t>
            </a:r>
            <a:endParaRPr lang="sv-S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AB8D3-5DF2-B9B8-5274-949AAE75B649}"/>
              </a:ext>
            </a:extLst>
          </p:cNvPr>
          <p:cNvSpPr txBox="1"/>
          <p:nvPr userDrawn="1"/>
        </p:nvSpPr>
        <p:spPr>
          <a:xfrm>
            <a:off x="9626955" y="6400285"/>
            <a:ext cx="2354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/>
              <a:t>#NordicSummit</a:t>
            </a:r>
            <a:endParaRPr lang="sv-S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B7443C-27D3-AC61-D148-001B1D21BA0C}"/>
              </a:ext>
            </a:extLst>
          </p:cNvPr>
          <p:cNvSpPr/>
          <p:nvPr userDrawn="1"/>
        </p:nvSpPr>
        <p:spPr>
          <a:xfrm>
            <a:off x="-618553" y="811418"/>
            <a:ext cx="520521" cy="342019"/>
          </a:xfrm>
          <a:prstGeom prst="rect">
            <a:avLst/>
          </a:prstGeom>
          <a:solidFill>
            <a:srgbClr val="6EC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ACA161-4BFE-1C3E-38EB-1A28D98BDAA6}"/>
              </a:ext>
            </a:extLst>
          </p:cNvPr>
          <p:cNvSpPr/>
          <p:nvPr userDrawn="1"/>
        </p:nvSpPr>
        <p:spPr>
          <a:xfrm>
            <a:off x="-618553" y="407573"/>
            <a:ext cx="520521" cy="342019"/>
          </a:xfrm>
          <a:prstGeom prst="rect">
            <a:avLst/>
          </a:prstGeom>
          <a:solidFill>
            <a:srgbClr val="51BF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F7B53-005C-A0C8-5A09-6CB09716E743}"/>
              </a:ext>
            </a:extLst>
          </p:cNvPr>
          <p:cNvSpPr/>
          <p:nvPr userDrawn="1"/>
        </p:nvSpPr>
        <p:spPr>
          <a:xfrm>
            <a:off x="-609015" y="1595225"/>
            <a:ext cx="520521" cy="342019"/>
          </a:xfrm>
          <a:prstGeom prst="rect">
            <a:avLst/>
          </a:prstGeom>
          <a:solidFill>
            <a:srgbClr val="D8DE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4A9825-1D6C-C0F5-91A1-2E3BB6BE093A}"/>
              </a:ext>
            </a:extLst>
          </p:cNvPr>
          <p:cNvSpPr/>
          <p:nvPr userDrawn="1"/>
        </p:nvSpPr>
        <p:spPr>
          <a:xfrm>
            <a:off x="-618553" y="1215263"/>
            <a:ext cx="520521" cy="342019"/>
          </a:xfrm>
          <a:prstGeom prst="rect">
            <a:avLst/>
          </a:prstGeom>
          <a:solidFill>
            <a:srgbClr val="4C5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C6E98D-2343-2DC5-F8E4-F2B25BB89DE6}"/>
              </a:ext>
            </a:extLst>
          </p:cNvPr>
          <p:cNvSpPr/>
          <p:nvPr userDrawn="1"/>
        </p:nvSpPr>
        <p:spPr>
          <a:xfrm>
            <a:off x="-618552" y="1970495"/>
            <a:ext cx="520521" cy="3420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C375A2-F76A-ACE3-457C-616622B23C91}"/>
              </a:ext>
            </a:extLst>
          </p:cNvPr>
          <p:cNvSpPr/>
          <p:nvPr userDrawn="1"/>
        </p:nvSpPr>
        <p:spPr>
          <a:xfrm>
            <a:off x="-624110" y="0"/>
            <a:ext cx="520521" cy="3420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318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05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53" r:id="rId2"/>
    <p:sldLayoutId id="2147483731" r:id="rId3"/>
    <p:sldLayoutId id="2147483751" r:id="rId4"/>
    <p:sldLayoutId id="2147483732" r:id="rId5"/>
    <p:sldLayoutId id="2147483733" r:id="rId6"/>
    <p:sldLayoutId id="2147483699" r:id="rId7"/>
    <p:sldLayoutId id="2147483734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54" r:id="rId14"/>
    <p:sldLayoutId id="2147483755" r:id="rId15"/>
    <p:sldLayoutId id="2147483757" r:id="rId16"/>
    <p:sldLayoutId id="2147483746" r:id="rId17"/>
    <p:sldLayoutId id="2147483750" r:id="rId18"/>
    <p:sldLayoutId id="2147483749" r:id="rId19"/>
    <p:sldLayoutId id="2147483747" r:id="rId20"/>
    <p:sldLayoutId id="2147483697" r:id="rId21"/>
    <p:sldLayoutId id="2147483752" r:id="rId22"/>
    <p:sldLayoutId id="2147483758" r:id="rId23"/>
    <p:sldLayoutId id="2147483759" r:id="rId24"/>
    <p:sldLayoutId id="2147483760" r:id="rId2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lang="nb-NO" sz="3200" b="1" kern="1200" dirty="0">
          <a:solidFill>
            <a:schemeClr val="tx1"/>
          </a:solidFill>
          <a:latin typeface="+mj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enor.com/search/cat-typing-gif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DFAFEF-F33B-31E8-36E8-B997321F2F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5514975"/>
            <a:ext cx="11963400" cy="1189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Lab 03 - Testing &amp; Troubleshooting a Custom Connector 🚨</a:t>
            </a:r>
          </a:p>
        </p:txBody>
      </p:sp>
    </p:spTree>
    <p:extLst>
      <p:ext uri="{BB962C8B-B14F-4D97-AF65-F5344CB8AC3E}">
        <p14:creationId xmlns:p14="http://schemas.microsoft.com/office/powerpoint/2010/main" val="910679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266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7874-99D0-1227-4FE7-D8B4EB9E4B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200" y="-608400"/>
            <a:ext cx="11199600" cy="6084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5865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C78442-DF6E-4F48-6656-908D52C87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61240"/>
            <a:ext cx="3468956" cy="626775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0D31A4-6EC6-2009-708E-40CF11ADF3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7009200" cy="3403304"/>
          </a:xfrm>
        </p:spPr>
        <p:txBody>
          <a:bodyPr/>
          <a:lstStyle/>
          <a:p>
            <a:r>
              <a:rPr lang="en-US" dirty="0"/>
              <a:t>Make Parameters dynamic</a:t>
            </a:r>
          </a:p>
          <a:p>
            <a:r>
              <a:rPr lang="en-US" dirty="0"/>
              <a:t>Testing in Power Automate</a:t>
            </a:r>
          </a:p>
          <a:p>
            <a:r>
              <a:rPr lang="en-US" dirty="0"/>
              <a:t>Testing in Power Apps</a:t>
            </a:r>
          </a:p>
          <a:p>
            <a:r>
              <a:rPr lang="en-US" dirty="0"/>
              <a:t>Testing with API Management / App Insights</a:t>
            </a:r>
          </a:p>
          <a:p>
            <a:r>
              <a:rPr lang="en-US" dirty="0"/>
              <a:t>Increase the Custom Connector usability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52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70FF567-4438-886D-2516-2A624C62F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Different </a:t>
            </a:r>
            <a:r>
              <a:rPr lang="de-DE" dirty="0" err="1"/>
              <a:t>ways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B760719-EA8D-688C-477C-499CBC4EA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7428"/>
            <a:ext cx="4920064" cy="39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04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581E4-CDF8-E831-7F02-01CBBA766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TIME!</a:t>
            </a:r>
            <a:endParaRPr lang="en-NL"/>
          </a:p>
        </p:txBody>
      </p:sp>
      <p:pic>
        <p:nvPicPr>
          <p:cNvPr id="4" name="Picture 3" descr="A cat sitting on a chair with a computer&#10;&#10;Description automatically generated">
            <a:extLst>
              <a:ext uri="{FF2B5EF4-FFF2-40B4-BE49-F238E27FC236}">
                <a16:creationId xmlns:a16="http://schemas.microsoft.com/office/drawing/2014/main" id="{EAB013ED-5DA9-4CDF-411F-CAE5DE58C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60626" y="1190172"/>
            <a:ext cx="7485582" cy="420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706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FE13E-8251-FA29-73B1-DE650008F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A4FC9C3-C02D-34A8-D3BA-1015136D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 03 – Testing and Troubleshooting a Custom Connector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D72E93-ED19-0F8B-DD76-8621A443B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Making and testing dynamic </a:t>
            </a:r>
          </a:p>
          <a:p>
            <a:r>
              <a:rPr lang="en-US" dirty="0"/>
              <a:t>Using the test pane in the custom connector UI</a:t>
            </a:r>
          </a:p>
          <a:p>
            <a:r>
              <a:rPr lang="en-US" dirty="0"/>
              <a:t>Testing a custom connector in Power Automate</a:t>
            </a:r>
          </a:p>
        </p:txBody>
      </p:sp>
    </p:spTree>
    <p:extLst>
      <p:ext uri="{BB962C8B-B14F-4D97-AF65-F5344CB8AC3E}">
        <p14:creationId xmlns:p14="http://schemas.microsoft.com/office/powerpoint/2010/main" val="411803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300501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CDD5-B7F2-2B2B-CB57-57C01F07E6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200" y="-608400"/>
            <a:ext cx="11199600" cy="6084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/>
              <a:t>Questions &amp; Answers</a:t>
            </a:r>
          </a:p>
        </p:txBody>
      </p:sp>
    </p:spTree>
    <p:extLst>
      <p:ext uri="{BB962C8B-B14F-4D97-AF65-F5344CB8AC3E}">
        <p14:creationId xmlns:p14="http://schemas.microsoft.com/office/powerpoint/2010/main" val="135402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0853326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0CDD5-B7F2-2B2B-CB57-57C01F07E6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5250" y="-781050"/>
            <a:ext cx="11199600" cy="608400"/>
          </a:xfrm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/>
              <a:t>Session Feedback 2</a:t>
            </a:r>
          </a:p>
        </p:txBody>
      </p:sp>
    </p:spTree>
    <p:extLst>
      <p:ext uri="{BB962C8B-B14F-4D97-AF65-F5344CB8AC3E}">
        <p14:creationId xmlns:p14="http://schemas.microsoft.com/office/powerpoint/2010/main" val="143613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Nordic Summit">
  <a:themeElements>
    <a:clrScheme name="Custom 2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3494BA"/>
      </a:hlink>
      <a:folHlink>
        <a:srgbClr val="3494BA"/>
      </a:folHlink>
    </a:clrScheme>
    <a:fontScheme name="Custom 1">
      <a:majorFont>
        <a:latin typeface="Abel"/>
        <a:ea typeface=""/>
        <a:cs typeface=""/>
      </a:majorFont>
      <a:minorFont>
        <a:latin typeface="A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>
        <a:normAutofit/>
      </a:bodyPr>
      <a:lstStyle>
        <a:defPPr algn="l"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BBAF0007702342902BB7D0AD35DC50" ma:contentTypeVersion="4" ma:contentTypeDescription="Create a new document." ma:contentTypeScope="" ma:versionID="f145a19ed6cef299ffbbf7905fa64fcb">
  <xsd:schema xmlns:xsd="http://www.w3.org/2001/XMLSchema" xmlns:xs="http://www.w3.org/2001/XMLSchema" xmlns:p="http://schemas.microsoft.com/office/2006/metadata/properties" xmlns:ns2="4d30e73f-76c8-4c20-b7f4-68b27f8c2592" targetNamespace="http://schemas.microsoft.com/office/2006/metadata/properties" ma:root="true" ma:fieldsID="df67c80df4de0615ff1615f05aff1c7a" ns2:_="">
    <xsd:import namespace="4d30e73f-76c8-4c20-b7f4-68b27f8c259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30e73f-76c8-4c20-b7f4-68b27f8c25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E7BB06-31D3-444D-AC50-07F9D96FA3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F1B03B-9402-444F-B3B1-5BE933B3BE38}">
  <ds:schemaRefs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4d30e73f-76c8-4c20-b7f4-68b27f8c2592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E414AE90-ED9F-4864-8C23-4F205091EE29}">
  <ds:schemaRefs>
    <ds:schemaRef ds:uri="4d30e73f-76c8-4c20-b7f4-68b27f8c259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5fae8262-b78e-4366-8929-a5d6aac95320}" enabled="1" method="Privileged" siteId="{cf36141c-ddd7-45a7-b073-111f66d0b30c}" removed="0"/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</Words>
  <Application>Microsoft Office PowerPoint</Application>
  <PresentationFormat>Breitbild</PresentationFormat>
  <Paragraphs>24</Paragraphs>
  <Slides>11</Slides>
  <Notes>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Abel</vt:lpstr>
      <vt:lpstr>Arial</vt:lpstr>
      <vt:lpstr>Calibri</vt:lpstr>
      <vt:lpstr>Segoe UI</vt:lpstr>
      <vt:lpstr>Nordic Summit</vt:lpstr>
      <vt:lpstr>Lab 03 - Testing &amp; Troubleshooting a Custom Connector 🚨</vt:lpstr>
      <vt:lpstr>Agenda</vt:lpstr>
      <vt:lpstr>Different ways to test</vt:lpstr>
      <vt:lpstr>DEMO TIME!</vt:lpstr>
      <vt:lpstr>Lab 03 – Testing and Troubleshooting a Custom Connector</vt:lpstr>
      <vt:lpstr>PowerPoint-Präsentation</vt:lpstr>
      <vt:lpstr>Questions &amp; Answers</vt:lpstr>
      <vt:lpstr>PowerPoint-Präsentation</vt:lpstr>
      <vt:lpstr>Session Feedback 2</vt:lpstr>
      <vt:lpstr>PowerPoint-Präsentation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Guro Faller</dc:creator>
  <cp:lastModifiedBy>Mats Necker</cp:lastModifiedBy>
  <cp:revision>1</cp:revision>
  <dcterms:created xsi:type="dcterms:W3CDTF">2020-02-15T13:58:56Z</dcterms:created>
  <dcterms:modified xsi:type="dcterms:W3CDTF">2024-09-27T10:03:35Z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36020b0-6d69-48c1-9bb5-c586c1062b70_Enabled">
    <vt:lpwstr>True</vt:lpwstr>
  </property>
  <property fmtid="{D5CDD505-2E9C-101B-9397-08002B2CF9AE}" pid="3" name="MSIP_Label_236020b0-6d69-48c1-9bb5-c586c1062b70_SiteId">
    <vt:lpwstr>cf36141c-ddd7-45a7-b073-111f66d0b30c</vt:lpwstr>
  </property>
  <property fmtid="{D5CDD505-2E9C-101B-9397-08002B2CF9AE}" pid="4" name="MSIP_Label_236020b0-6d69-48c1-9bb5-c586c1062b70_Owner">
    <vt:lpwstr>guro.faller@avanade.com</vt:lpwstr>
  </property>
  <property fmtid="{D5CDD505-2E9C-101B-9397-08002B2CF9AE}" pid="5" name="MSIP_Label_236020b0-6d69-48c1-9bb5-c586c1062b70_SetDate">
    <vt:lpwstr>2020-02-15T13:59:45.5934306Z</vt:lpwstr>
  </property>
  <property fmtid="{D5CDD505-2E9C-101B-9397-08002B2CF9AE}" pid="6" name="MSIP_Label_236020b0-6d69-48c1-9bb5-c586c1062b70_Name">
    <vt:lpwstr>Confidential</vt:lpwstr>
  </property>
  <property fmtid="{D5CDD505-2E9C-101B-9397-08002B2CF9AE}" pid="7" name="MSIP_Label_236020b0-6d69-48c1-9bb5-c586c1062b70_Application">
    <vt:lpwstr>Microsoft Azure Information Protection</vt:lpwstr>
  </property>
  <property fmtid="{D5CDD505-2E9C-101B-9397-08002B2CF9AE}" pid="8" name="MSIP_Label_236020b0-6d69-48c1-9bb5-c586c1062b70_ActionId">
    <vt:lpwstr>9b6ec75e-0c9a-4a29-a1f2-82873bad932f</vt:lpwstr>
  </property>
  <property fmtid="{D5CDD505-2E9C-101B-9397-08002B2CF9AE}" pid="9" name="MSIP_Label_236020b0-6d69-48c1-9bb5-c586c1062b70_Extended_MSFT_Method">
    <vt:lpwstr>Automatic</vt:lpwstr>
  </property>
  <property fmtid="{D5CDD505-2E9C-101B-9397-08002B2CF9AE}" pid="10" name="MSIP_Label_5fae8262-b78e-4366-8929-a5d6aac95320_Enabled">
    <vt:lpwstr>True</vt:lpwstr>
  </property>
  <property fmtid="{D5CDD505-2E9C-101B-9397-08002B2CF9AE}" pid="11" name="MSIP_Label_5fae8262-b78e-4366-8929-a5d6aac95320_SiteId">
    <vt:lpwstr>cf36141c-ddd7-45a7-b073-111f66d0b30c</vt:lpwstr>
  </property>
  <property fmtid="{D5CDD505-2E9C-101B-9397-08002B2CF9AE}" pid="12" name="MSIP_Label_5fae8262-b78e-4366-8929-a5d6aac95320_SetDate">
    <vt:lpwstr>2020-02-15T13:59:45.5944276Z</vt:lpwstr>
  </property>
  <property fmtid="{D5CDD505-2E9C-101B-9397-08002B2CF9AE}" pid="13" name="MSIP_Label_5fae8262-b78e-4366-8929-a5d6aac95320_Name">
    <vt:lpwstr>Recipients Have Full Control</vt:lpwstr>
  </property>
  <property fmtid="{D5CDD505-2E9C-101B-9397-08002B2CF9AE}" pid="14" name="MSIP_Label_5fae8262-b78e-4366-8929-a5d6aac95320_ActionId">
    <vt:lpwstr>9b6ec75e-0c9a-4a29-a1f2-82873bad932f</vt:lpwstr>
  </property>
  <property fmtid="{D5CDD505-2E9C-101B-9397-08002B2CF9AE}" pid="15" name="MSIP_Label_5fae8262-b78e-4366-8929-a5d6aac95320_Extended_MSFT_Method">
    <vt:lpwstr>Automatic</vt:lpwstr>
  </property>
  <property fmtid="{D5CDD505-2E9C-101B-9397-08002B2CF9AE}" pid="16" name="Sensitivity">
    <vt:lpwstr>Confidential Recipients Have Full Control</vt:lpwstr>
  </property>
  <property fmtid="{D5CDD505-2E9C-101B-9397-08002B2CF9AE}" pid="17" name="ContentTypeId">
    <vt:lpwstr>0x01010080BBAF0007702342902BB7D0AD35DC50</vt:lpwstr>
  </property>
  <property fmtid="{D5CDD505-2E9C-101B-9397-08002B2CF9AE}" pid="18" name="MediaServiceImageTags">
    <vt:lpwstr/>
  </property>
  <property fmtid="{D5CDD505-2E9C-101B-9397-08002B2CF9AE}" pid="19" name="Order">
    <vt:r8>292900</vt:r8>
  </property>
  <property fmtid="{D5CDD505-2E9C-101B-9397-08002B2CF9AE}" pid="20" name="ComplianceAssetId">
    <vt:lpwstr/>
  </property>
  <property fmtid="{D5CDD505-2E9C-101B-9397-08002B2CF9AE}" pid="21" name="_ExtendedDescription">
    <vt:lpwstr/>
  </property>
  <property fmtid="{D5CDD505-2E9C-101B-9397-08002B2CF9AE}" pid="22" name="TriggerFlowInfo">
    <vt:lpwstr/>
  </property>
</Properties>
</file>